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69850" lvl="0" marL="0" marR="0" rtl="0" algn="l">
              <a:spcBef>
                <a:spcPts val="0"/>
              </a:spcBef>
              <a:buSzPts val="1100"/>
              <a:buFont typeface="Arial"/>
              <a:buChar char="●"/>
              <a:defRPr b="0" i="0" sz="1100" u="none" cap="none" strike="noStrike"/>
            </a:lvl1pPr>
            <a:lvl2pPr indent="69850" lvl="1" marL="0" marR="0" rtl="0" algn="l">
              <a:spcBef>
                <a:spcPts val="0"/>
              </a:spcBef>
              <a:buSzPts val="1100"/>
              <a:buFont typeface="Arial"/>
              <a:buChar char="○"/>
              <a:defRPr b="0" i="0" sz="1100" u="none" cap="none" strike="noStrike"/>
            </a:lvl2pPr>
            <a:lvl3pPr indent="69850" lvl="2" marL="0" marR="0" rtl="0" algn="l">
              <a:spcBef>
                <a:spcPts val="0"/>
              </a:spcBef>
              <a:buSzPts val="1100"/>
              <a:buFont typeface="Arial"/>
              <a:buChar char="■"/>
              <a:defRPr b="0" i="0" sz="1100" u="none" cap="none" strike="noStrike"/>
            </a:lvl3pPr>
            <a:lvl4pPr indent="69850" lvl="3" marL="0" marR="0" rtl="0" algn="l">
              <a:spcBef>
                <a:spcPts val="0"/>
              </a:spcBef>
              <a:buSzPts val="1100"/>
              <a:buFont typeface="Arial"/>
              <a:buChar char="●"/>
              <a:defRPr b="0" i="0" sz="1100" u="none" cap="none" strike="noStrike"/>
            </a:lvl4pPr>
            <a:lvl5pPr indent="69850" lvl="4" marL="0" marR="0" rtl="0" algn="l">
              <a:spcBef>
                <a:spcPts val="0"/>
              </a:spcBef>
              <a:buSzPts val="1100"/>
              <a:buFont typeface="Arial"/>
              <a:buChar char="○"/>
              <a:defRPr b="0" i="0" sz="1100" u="none" cap="none" strike="noStrike"/>
            </a:lvl5pPr>
            <a:lvl6pPr indent="69850" lvl="5" marL="0" marR="0" rtl="0" algn="l">
              <a:spcBef>
                <a:spcPts val="0"/>
              </a:spcBef>
              <a:buSzPts val="1100"/>
              <a:buFont typeface="Arial"/>
              <a:buChar char="■"/>
              <a:defRPr b="0" i="0" sz="1100" u="none" cap="none" strike="noStrike"/>
            </a:lvl6pPr>
            <a:lvl7pPr indent="69850" lvl="6" marL="0" marR="0" rtl="0" algn="l">
              <a:spcBef>
                <a:spcPts val="0"/>
              </a:spcBef>
              <a:buSzPts val="1100"/>
              <a:buFont typeface="Arial"/>
              <a:buChar char="●"/>
              <a:defRPr b="0" i="0" sz="1100" u="none" cap="none" strike="noStrike"/>
            </a:lvl7pPr>
            <a:lvl8pPr indent="69850" lvl="7" marL="0" marR="0" rtl="0" algn="l">
              <a:spcBef>
                <a:spcPts val="0"/>
              </a:spcBef>
              <a:buSzPts val="1100"/>
              <a:buFont typeface="Arial"/>
              <a:buChar char="○"/>
              <a:defRPr b="0" i="0" sz="1100" u="none" cap="none" strike="noStrike"/>
            </a:lvl8pPr>
            <a:lvl9pPr indent="69850" lvl="8" marL="0" marR="0" rtl="0" algn="l">
              <a:spcBef>
                <a:spcPts val="0"/>
              </a:spcBef>
              <a:buSzPts val="1100"/>
              <a:buFont typeface="Arial"/>
              <a:buChar char="■"/>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3" name="Shape 8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8" name="Shape 9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04800" lvl="0" marL="457200" marR="0" rtl="0" algn="l">
              <a:lnSpc>
                <a:spcPct val="115000"/>
              </a:lnSpc>
              <a:spcBef>
                <a:spcPts val="0"/>
              </a:spcBef>
              <a:spcAft>
                <a:spcPts val="0"/>
              </a:spcAft>
              <a:buSzPts val="1100"/>
              <a:buFont typeface="Arial"/>
              <a:buChar char="●"/>
            </a:pPr>
            <a:r>
              <a:rPr b="0" i="0" lang="en" sz="1100" u="none" cap="none" strike="noStrike"/>
              <a:t> Circuit diagrams are an important concept to understand for aspiring computer and electrical engineers, and understanding these diagrammatic concepts can allow such engineering students to progress to more advanced concepts related to circuitry.</a:t>
            </a:r>
          </a:p>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SzPts val="1100"/>
              <a:buFont typeface="Arial"/>
              <a:buNone/>
            </a:pPr>
            <a:r>
              <a:rPr b="0" i="0" lang="en" sz="1100" u="none" cap="none" strike="noStrike"/>
              <a:t>Explanation for point 1: Give example of ‘the facebook’ and ‘food/movies/etc path following’ examples we discussed.</a:t>
            </a:r>
          </a:p>
          <a:p>
            <a:pPr indent="-69850" lvl="0" marL="0" marR="0" rtl="0" algn="l">
              <a:spcBef>
                <a:spcPts val="0"/>
              </a:spcBef>
              <a:buClr>
                <a:schemeClr val="dk1"/>
              </a:buClr>
              <a:buSzPts val="1100"/>
              <a:buFont typeface="Arial"/>
              <a:buNone/>
            </a:pPr>
            <a:r>
              <a:rPr b="0" i="0" lang="en" sz="1100" u="none" cap="none" strike="noStrike">
                <a:solidFill>
                  <a:schemeClr val="dk1"/>
                </a:solidFill>
              </a:rPr>
              <a:t>Explanation for </a:t>
            </a:r>
            <a:r>
              <a:rPr b="0" i="0" lang="en" sz="1100" u="none" cap="none" strike="noStrike"/>
              <a:t>point 2: We will create a SAAS application, which can be used by disabled people easily.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7" name="Shape 13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rtl="0">
              <a:lnSpc>
                <a:spcPct val="115000"/>
              </a:lnSpc>
              <a:spcBef>
                <a:spcPts val="0"/>
              </a:spcBef>
              <a:buNone/>
            </a:pPr>
            <a:r>
              <a:rPr lang="en"/>
              <a:t>We can test our recognition accuracy and the system performance in two steps:</a:t>
            </a:r>
          </a:p>
          <a:p>
            <a:pPr indent="0" lvl="0" marL="0" rtl="0">
              <a:lnSpc>
                <a:spcPct val="115000"/>
              </a:lnSpc>
              <a:spcBef>
                <a:spcPts val="0"/>
              </a:spcBef>
              <a:buNone/>
            </a:pPr>
            <a:r>
              <a:rPr lang="en"/>
              <a:t>The first one is Recognition accuracy: it is to test whether the system can recognize user’s eye movement correctly and t to test whether the system can recognize the correct object that user want. We use F-measurement to indicates the accuracy.</a:t>
            </a:r>
          </a:p>
          <a:p>
            <a:pPr indent="0" lvl="0" marL="0" rtl="0">
              <a:lnSpc>
                <a:spcPct val="115000"/>
              </a:lnSpc>
              <a:spcBef>
                <a:spcPts val="0"/>
              </a:spcBef>
              <a:buNone/>
            </a:pPr>
            <a:r>
              <a:t/>
            </a:r>
            <a:endParaRPr/>
          </a:p>
          <a:p>
            <a:pPr indent="0" lvl="0" marL="0" rtl="0">
              <a:lnSpc>
                <a:spcPct val="115000"/>
              </a:lnSpc>
              <a:spcBef>
                <a:spcPts val="0"/>
              </a:spcBef>
              <a:buNone/>
            </a:pPr>
            <a:r>
              <a:rPr lang="en"/>
              <a:t>The second one is System performance: it is to test whether the system can give the correct feedback or response in time. </a:t>
            </a:r>
          </a:p>
          <a:p>
            <a:pPr indent="0" lvl="0" marL="0" rtl="0">
              <a:lnSpc>
                <a:spcPct val="115000"/>
              </a:lnSpc>
              <a:spcBef>
                <a:spcPts val="0"/>
              </a:spcBef>
              <a:buNone/>
            </a:pPr>
            <a:r>
              <a:t/>
            </a:r>
            <a:endParaRPr/>
          </a:p>
          <a:p>
            <a:pPr indent="0" lvl="0" marL="0" rtl="0">
              <a:lnSpc>
                <a:spcPct val="115000"/>
              </a:lnSpc>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5"/>
            <a:ext cx="3045625" cy="2030570"/>
            <a:chOff x="6098378" y="5"/>
            <a:chExt cx="3045625" cy="2030570"/>
          </a:xfrm>
        </p:grpSpPr>
        <p:sp>
          <p:nvSpPr>
            <p:cNvPr id="11" name="Shape 1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Shape 1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Shape 16"/>
          <p:cNvSpPr txBox="1"/>
          <p:nvPr>
            <p:ph type="ctrTitle"/>
          </p:nvPr>
        </p:nvSpPr>
        <p:spPr>
          <a:xfrm>
            <a:off x="598100" y="1775222"/>
            <a:ext cx="8222100" cy="8388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1pPr>
            <a:lvl2pPr indent="0" lvl="1">
              <a:spcBef>
                <a:spcPts val="0"/>
              </a:spcBef>
              <a:buClr>
                <a:schemeClr val="lt1"/>
              </a:buClr>
              <a:buSzPts val="4200"/>
              <a:buFont typeface="Roboto"/>
              <a:buNone/>
              <a:defRPr sz="4200">
                <a:solidFill>
                  <a:schemeClr val="lt1"/>
                </a:solidFill>
                <a:latin typeface="Roboto"/>
                <a:ea typeface="Roboto"/>
                <a:cs typeface="Roboto"/>
                <a:sym typeface="Roboto"/>
              </a:defRPr>
            </a:lvl2pPr>
            <a:lvl3pPr indent="0" lvl="2">
              <a:spcBef>
                <a:spcPts val="0"/>
              </a:spcBef>
              <a:buClr>
                <a:schemeClr val="lt1"/>
              </a:buClr>
              <a:buSzPts val="4200"/>
              <a:buFont typeface="Roboto"/>
              <a:buNone/>
              <a:defRPr sz="4200">
                <a:solidFill>
                  <a:schemeClr val="lt1"/>
                </a:solidFill>
                <a:latin typeface="Roboto"/>
                <a:ea typeface="Roboto"/>
                <a:cs typeface="Roboto"/>
                <a:sym typeface="Roboto"/>
              </a:defRPr>
            </a:lvl3pPr>
            <a:lvl4pPr indent="0" lvl="3">
              <a:spcBef>
                <a:spcPts val="0"/>
              </a:spcBef>
              <a:buClr>
                <a:schemeClr val="lt1"/>
              </a:buClr>
              <a:buSzPts val="4200"/>
              <a:buFont typeface="Roboto"/>
              <a:buNone/>
              <a:defRPr sz="4200">
                <a:solidFill>
                  <a:schemeClr val="lt1"/>
                </a:solidFill>
                <a:latin typeface="Roboto"/>
                <a:ea typeface="Roboto"/>
                <a:cs typeface="Roboto"/>
                <a:sym typeface="Roboto"/>
              </a:defRPr>
            </a:lvl4pPr>
            <a:lvl5pPr indent="0" lvl="4">
              <a:spcBef>
                <a:spcPts val="0"/>
              </a:spcBef>
              <a:buClr>
                <a:schemeClr val="lt1"/>
              </a:buClr>
              <a:buSzPts val="4200"/>
              <a:buFont typeface="Roboto"/>
              <a:buNone/>
              <a:defRPr sz="4200">
                <a:solidFill>
                  <a:schemeClr val="lt1"/>
                </a:solidFill>
                <a:latin typeface="Roboto"/>
                <a:ea typeface="Roboto"/>
                <a:cs typeface="Roboto"/>
                <a:sym typeface="Roboto"/>
              </a:defRPr>
            </a:lvl5pPr>
            <a:lvl6pPr indent="0" lvl="5">
              <a:spcBef>
                <a:spcPts val="0"/>
              </a:spcBef>
              <a:buClr>
                <a:schemeClr val="lt1"/>
              </a:buClr>
              <a:buSzPts val="4200"/>
              <a:buFont typeface="Roboto"/>
              <a:buNone/>
              <a:defRPr sz="4200">
                <a:solidFill>
                  <a:schemeClr val="lt1"/>
                </a:solidFill>
                <a:latin typeface="Roboto"/>
                <a:ea typeface="Roboto"/>
                <a:cs typeface="Roboto"/>
                <a:sym typeface="Roboto"/>
              </a:defRPr>
            </a:lvl6pPr>
            <a:lvl7pPr indent="0" lvl="6">
              <a:spcBef>
                <a:spcPts val="0"/>
              </a:spcBef>
              <a:buClr>
                <a:schemeClr val="lt1"/>
              </a:buClr>
              <a:buSzPts val="4200"/>
              <a:buFont typeface="Roboto"/>
              <a:buNone/>
              <a:defRPr sz="4200">
                <a:solidFill>
                  <a:schemeClr val="lt1"/>
                </a:solidFill>
                <a:latin typeface="Roboto"/>
                <a:ea typeface="Roboto"/>
                <a:cs typeface="Roboto"/>
                <a:sym typeface="Roboto"/>
              </a:defRPr>
            </a:lvl7pPr>
            <a:lvl8pPr indent="0" lvl="7">
              <a:spcBef>
                <a:spcPts val="0"/>
              </a:spcBef>
              <a:buClr>
                <a:schemeClr val="lt1"/>
              </a:buClr>
              <a:buSzPts val="4200"/>
              <a:buFont typeface="Roboto"/>
              <a:buNone/>
              <a:defRPr sz="4200">
                <a:solidFill>
                  <a:schemeClr val="lt1"/>
                </a:solidFill>
                <a:latin typeface="Roboto"/>
                <a:ea typeface="Roboto"/>
                <a:cs typeface="Roboto"/>
                <a:sym typeface="Roboto"/>
              </a:defRPr>
            </a:lvl8pPr>
            <a:lvl9pPr indent="0" lvl="8">
              <a:spcBef>
                <a:spcPts val="0"/>
              </a:spcBef>
              <a:buClr>
                <a:schemeClr val="lt1"/>
              </a:buClr>
              <a:buSzPts val="4200"/>
              <a:buFont typeface="Roboto"/>
              <a:buNone/>
              <a:defRPr sz="4200">
                <a:solidFill>
                  <a:schemeClr val="lt1"/>
                </a:solidFill>
                <a:latin typeface="Roboto"/>
                <a:ea typeface="Roboto"/>
                <a:cs typeface="Roboto"/>
                <a:sym typeface="Roboto"/>
              </a:defRPr>
            </a:lvl9pPr>
          </a:lstStyle>
          <a:p/>
        </p:txBody>
      </p:sp>
      <p:sp>
        <p:nvSpPr>
          <p:cNvPr id="17" name="Shape 17"/>
          <p:cNvSpPr txBox="1"/>
          <p:nvPr>
            <p:ph idx="1" type="subTitle"/>
          </p:nvPr>
        </p:nvSpPr>
        <p:spPr>
          <a:xfrm>
            <a:off x="598088" y="2715913"/>
            <a:ext cx="8222100" cy="4329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1pPr>
            <a:lvl2pPr indent="0" lvl="1"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2pPr>
            <a:lvl3pPr indent="0" lvl="2"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3pPr>
            <a:lvl4pPr indent="0" lvl="3"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4pPr>
            <a:lvl5pPr indent="0" lvl="4"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5pPr>
            <a:lvl6pPr indent="0" lvl="5"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6pPr>
            <a:lvl7pPr indent="0" lvl="6"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7pPr>
            <a:lvl8pPr indent="0" lvl="7"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8pPr>
            <a:lvl9pPr indent="0" lvl="8" marL="0" marR="0" rtl="0" algn="l">
              <a:lnSpc>
                <a:spcPct val="100000"/>
              </a:lnSpc>
              <a:spcBef>
                <a:spcPts val="0"/>
              </a:spcBef>
              <a:spcAft>
                <a:spcPts val="0"/>
              </a:spcAft>
              <a:buClr>
                <a:schemeClr val="lt1"/>
              </a:buClr>
              <a:buSzPts val="2100"/>
              <a:buFont typeface="Roboto"/>
              <a:buNone/>
              <a:defRPr b="0" i="0" sz="2100" u="none" cap="none" strike="noStrike">
                <a:solidFill>
                  <a:schemeClr val="lt1"/>
                </a:solidFill>
                <a:latin typeface="Roboto"/>
                <a:ea typeface="Roboto"/>
                <a:cs typeface="Roboto"/>
                <a:sym typeface="Roboto"/>
              </a:defRPr>
            </a:lvl9pPr>
          </a:lstStyle>
          <a:p/>
        </p:txBody>
      </p:sp>
      <p:sp>
        <p:nvSpPr>
          <p:cNvPr id="18" name="Shape 1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5"/>
            <a:ext cx="3045625" cy="2030570"/>
            <a:chOff x="6098378" y="5"/>
            <a:chExt cx="3045625" cy="2030570"/>
          </a:xfrm>
        </p:grpSpPr>
        <p:sp>
          <p:nvSpPr>
            <p:cNvPr id="71" name="Shape 7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Shape 7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Shape 7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Shape 76"/>
          <p:cNvSpPr txBox="1"/>
          <p:nvPr>
            <p:ph type="title"/>
          </p:nvPr>
        </p:nvSpPr>
        <p:spPr>
          <a:xfrm>
            <a:off x="311700" y="1256050"/>
            <a:ext cx="8520600" cy="20307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lt1"/>
              </a:buClr>
              <a:buSzPts val="12000"/>
              <a:buFont typeface="Roboto"/>
              <a:buNone/>
              <a:defRPr b="0" i="0" sz="12000" u="none" cap="none" strike="noStrike">
                <a:solidFill>
                  <a:schemeClr val="lt1"/>
                </a:solidFill>
                <a:latin typeface="Roboto"/>
                <a:ea typeface="Roboto"/>
                <a:cs typeface="Roboto"/>
                <a:sym typeface="Roboto"/>
              </a:defRPr>
            </a:lvl1pPr>
            <a:lvl2pPr indent="0" lvl="1" algn="ctr">
              <a:spcBef>
                <a:spcPts val="0"/>
              </a:spcBef>
              <a:buClr>
                <a:schemeClr val="lt1"/>
              </a:buClr>
              <a:buSzPts val="12000"/>
              <a:buFont typeface="Roboto"/>
              <a:buNone/>
              <a:defRPr sz="12000">
                <a:solidFill>
                  <a:schemeClr val="lt1"/>
                </a:solidFill>
                <a:latin typeface="Roboto"/>
                <a:ea typeface="Roboto"/>
                <a:cs typeface="Roboto"/>
                <a:sym typeface="Roboto"/>
              </a:defRPr>
            </a:lvl2pPr>
            <a:lvl3pPr indent="0" lvl="2" algn="ctr">
              <a:spcBef>
                <a:spcPts val="0"/>
              </a:spcBef>
              <a:buClr>
                <a:schemeClr val="lt1"/>
              </a:buClr>
              <a:buSzPts val="12000"/>
              <a:buFont typeface="Roboto"/>
              <a:buNone/>
              <a:defRPr sz="12000">
                <a:solidFill>
                  <a:schemeClr val="lt1"/>
                </a:solidFill>
                <a:latin typeface="Roboto"/>
                <a:ea typeface="Roboto"/>
                <a:cs typeface="Roboto"/>
                <a:sym typeface="Roboto"/>
              </a:defRPr>
            </a:lvl3pPr>
            <a:lvl4pPr indent="0" lvl="3" algn="ctr">
              <a:spcBef>
                <a:spcPts val="0"/>
              </a:spcBef>
              <a:buClr>
                <a:schemeClr val="lt1"/>
              </a:buClr>
              <a:buSzPts val="12000"/>
              <a:buFont typeface="Roboto"/>
              <a:buNone/>
              <a:defRPr sz="12000">
                <a:solidFill>
                  <a:schemeClr val="lt1"/>
                </a:solidFill>
                <a:latin typeface="Roboto"/>
                <a:ea typeface="Roboto"/>
                <a:cs typeface="Roboto"/>
                <a:sym typeface="Roboto"/>
              </a:defRPr>
            </a:lvl4pPr>
            <a:lvl5pPr indent="0" lvl="4" algn="ctr">
              <a:spcBef>
                <a:spcPts val="0"/>
              </a:spcBef>
              <a:buClr>
                <a:schemeClr val="lt1"/>
              </a:buClr>
              <a:buSzPts val="12000"/>
              <a:buFont typeface="Roboto"/>
              <a:buNone/>
              <a:defRPr sz="12000">
                <a:solidFill>
                  <a:schemeClr val="lt1"/>
                </a:solidFill>
                <a:latin typeface="Roboto"/>
                <a:ea typeface="Roboto"/>
                <a:cs typeface="Roboto"/>
                <a:sym typeface="Roboto"/>
              </a:defRPr>
            </a:lvl5pPr>
            <a:lvl6pPr indent="0" lvl="5" algn="ctr">
              <a:spcBef>
                <a:spcPts val="0"/>
              </a:spcBef>
              <a:buClr>
                <a:schemeClr val="lt1"/>
              </a:buClr>
              <a:buSzPts val="12000"/>
              <a:buFont typeface="Roboto"/>
              <a:buNone/>
              <a:defRPr sz="12000">
                <a:solidFill>
                  <a:schemeClr val="lt1"/>
                </a:solidFill>
                <a:latin typeface="Roboto"/>
                <a:ea typeface="Roboto"/>
                <a:cs typeface="Roboto"/>
                <a:sym typeface="Roboto"/>
              </a:defRPr>
            </a:lvl6pPr>
            <a:lvl7pPr indent="0" lvl="6" algn="ctr">
              <a:spcBef>
                <a:spcPts val="0"/>
              </a:spcBef>
              <a:buClr>
                <a:schemeClr val="lt1"/>
              </a:buClr>
              <a:buSzPts val="12000"/>
              <a:buFont typeface="Roboto"/>
              <a:buNone/>
              <a:defRPr sz="12000">
                <a:solidFill>
                  <a:schemeClr val="lt1"/>
                </a:solidFill>
                <a:latin typeface="Roboto"/>
                <a:ea typeface="Roboto"/>
                <a:cs typeface="Roboto"/>
                <a:sym typeface="Roboto"/>
              </a:defRPr>
            </a:lvl7pPr>
            <a:lvl8pPr indent="0" lvl="7" algn="ctr">
              <a:spcBef>
                <a:spcPts val="0"/>
              </a:spcBef>
              <a:buClr>
                <a:schemeClr val="lt1"/>
              </a:buClr>
              <a:buSzPts val="12000"/>
              <a:buFont typeface="Roboto"/>
              <a:buNone/>
              <a:defRPr sz="12000">
                <a:solidFill>
                  <a:schemeClr val="lt1"/>
                </a:solidFill>
                <a:latin typeface="Roboto"/>
                <a:ea typeface="Roboto"/>
                <a:cs typeface="Roboto"/>
                <a:sym typeface="Roboto"/>
              </a:defRPr>
            </a:lvl8pPr>
            <a:lvl9pPr indent="0" lvl="8" algn="ctr">
              <a:spcBef>
                <a:spcPts val="0"/>
              </a:spcBef>
              <a:buClr>
                <a:schemeClr val="lt1"/>
              </a:buClr>
              <a:buSzPts val="12000"/>
              <a:buFont typeface="Roboto"/>
              <a:buNone/>
              <a:defRPr sz="12000">
                <a:solidFill>
                  <a:schemeClr val="lt1"/>
                </a:solidFill>
                <a:latin typeface="Roboto"/>
                <a:ea typeface="Roboto"/>
                <a:cs typeface="Roboto"/>
                <a:sym typeface="Roboto"/>
              </a:defRPr>
            </a:lvl9pPr>
          </a:lstStyle>
          <a:p/>
        </p:txBody>
      </p:sp>
      <p:sp>
        <p:nvSpPr>
          <p:cNvPr id="77" name="Shape 77"/>
          <p:cNvSpPr txBox="1"/>
          <p:nvPr>
            <p:ph idx="1" type="body"/>
          </p:nvPr>
        </p:nvSpPr>
        <p:spPr>
          <a:xfrm>
            <a:off x="311700" y="3369225"/>
            <a:ext cx="8520600" cy="1281900"/>
          </a:xfrm>
          <a:prstGeom prst="rect">
            <a:avLst/>
          </a:prstGeom>
          <a:noFill/>
          <a:ln>
            <a:noFill/>
          </a:ln>
        </p:spPr>
        <p:txBody>
          <a:bodyPr anchorCtr="0" anchor="t" bIns="91425" lIns="91425" rIns="91425" wrap="square" tIns="91425"/>
          <a:lstStyle>
            <a:lvl1pPr indent="114300" lvl="0" marL="0" marR="0" rtl="0" algn="ctr">
              <a:lnSpc>
                <a:spcPct val="115000"/>
              </a:lnSpc>
              <a:spcBef>
                <a:spcPts val="0"/>
              </a:spcBef>
              <a:spcAft>
                <a:spcPts val="160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88900" lvl="1"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88900" lvl="2"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88900" lvl="3"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88900" lvl="4"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88900" lvl="5"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88900" lvl="6"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88900" lvl="7"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88900" lvl="8" marL="0" marR="0" rtl="0" algn="ctr">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78" name="Shape 7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2"/>
              </a:buClr>
              <a:buSzPts val="1400"/>
              <a:buFont typeface="Arial"/>
              <a:buNone/>
            </a:pPr>
            <a:fld id="{00000000-1234-1234-1234-123412341234}" type="slidenum">
              <a:rPr b="0" i="0" lang="en" sz="14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 name="Shape 19"/>
        <p:cNvGrpSpPr/>
        <p:nvPr/>
      </p:nvGrpSpPr>
      <p:grpSpPr>
        <a:xfrm>
          <a:off x="0" y="0"/>
          <a:ext cx="0" cy="0"/>
          <a:chOff x="0" y="0"/>
          <a:chExt cx="0" cy="0"/>
        </a:xfrm>
      </p:grpSpPr>
      <p:grpSp>
        <p:nvGrpSpPr>
          <p:cNvPr id="20" name="Shape 20"/>
          <p:cNvGrpSpPr/>
          <p:nvPr/>
        </p:nvGrpSpPr>
        <p:grpSpPr>
          <a:xfrm>
            <a:off x="0" y="3903669"/>
            <a:ext cx="9144000" cy="1239925"/>
            <a:chOff x="0" y="3903669"/>
            <a:chExt cx="9144000" cy="1239925"/>
          </a:xfrm>
        </p:grpSpPr>
        <p:sp>
          <p:nvSpPr>
            <p:cNvPr id="21" name="Shape 21"/>
            <p:cNvSpPr/>
            <p:nvPr/>
          </p:nvSpPr>
          <p:spPr>
            <a:xfrm>
              <a:off x="8154895" y="3903669"/>
              <a:ext cx="989100" cy="987900"/>
            </a:xfrm>
            <a:prstGeom prst="rtTriangle">
              <a:avLst/>
            </a:prstGeom>
            <a:solidFill>
              <a:schemeClr val="accent5"/>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p:nvPr/>
          </p:nvSpPr>
          <p:spPr>
            <a:xfrm flipH="1">
              <a:off x="6181163" y="3903669"/>
              <a:ext cx="989100" cy="987900"/>
            </a:xfrm>
            <a:prstGeom prst="rtTriangle">
              <a:avLst/>
            </a:prstGeom>
            <a:solidFill>
              <a:schemeClr val="accent5"/>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p:nvPr/>
          </p:nvSpPr>
          <p:spPr>
            <a:xfrm>
              <a:off x="7170274" y="3903669"/>
              <a:ext cx="989100" cy="987900"/>
            </a:xfrm>
            <a:prstGeom prst="rect">
              <a:avLst/>
            </a:prstGeom>
            <a:solidFill>
              <a:schemeClr val="accent4"/>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rot="10800000">
              <a:off x="8154757" y="3903682"/>
              <a:ext cx="989100" cy="987900"/>
            </a:xfrm>
            <a:prstGeom prst="rtTriangle">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Shape 25"/>
            <p:cNvSpPr/>
            <p:nvPr/>
          </p:nvSpPr>
          <p:spPr>
            <a:xfrm>
              <a:off x="0" y="4891594"/>
              <a:ext cx="9144000" cy="2520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Shape 2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indent="0" lvl="1">
              <a:spcBef>
                <a:spcPts val="0"/>
              </a:spcBef>
              <a:buClr>
                <a:schemeClr val="dk1"/>
              </a:buClr>
              <a:buSzPts val="3000"/>
              <a:buFont typeface="Roboto"/>
              <a:buNone/>
              <a:defRPr sz="3000">
                <a:solidFill>
                  <a:schemeClr val="dk1"/>
                </a:solidFill>
                <a:latin typeface="Roboto"/>
                <a:ea typeface="Roboto"/>
                <a:cs typeface="Roboto"/>
                <a:sym typeface="Roboto"/>
              </a:defRPr>
            </a:lvl2pPr>
            <a:lvl3pPr indent="0" lvl="2">
              <a:spcBef>
                <a:spcPts val="0"/>
              </a:spcBef>
              <a:buClr>
                <a:schemeClr val="dk1"/>
              </a:buClr>
              <a:buSzPts val="3000"/>
              <a:buFont typeface="Roboto"/>
              <a:buNone/>
              <a:defRPr sz="3000">
                <a:solidFill>
                  <a:schemeClr val="dk1"/>
                </a:solidFill>
                <a:latin typeface="Roboto"/>
                <a:ea typeface="Roboto"/>
                <a:cs typeface="Roboto"/>
                <a:sym typeface="Roboto"/>
              </a:defRPr>
            </a:lvl3pPr>
            <a:lvl4pPr indent="0" lvl="3">
              <a:spcBef>
                <a:spcPts val="0"/>
              </a:spcBef>
              <a:buClr>
                <a:schemeClr val="dk1"/>
              </a:buClr>
              <a:buSzPts val="3000"/>
              <a:buFont typeface="Roboto"/>
              <a:buNone/>
              <a:defRPr sz="3000">
                <a:solidFill>
                  <a:schemeClr val="dk1"/>
                </a:solidFill>
                <a:latin typeface="Roboto"/>
                <a:ea typeface="Roboto"/>
                <a:cs typeface="Roboto"/>
                <a:sym typeface="Roboto"/>
              </a:defRPr>
            </a:lvl4pPr>
            <a:lvl5pPr indent="0" lvl="4">
              <a:spcBef>
                <a:spcPts val="0"/>
              </a:spcBef>
              <a:buClr>
                <a:schemeClr val="dk1"/>
              </a:buClr>
              <a:buSzPts val="3000"/>
              <a:buFont typeface="Roboto"/>
              <a:buNone/>
              <a:defRPr sz="3000">
                <a:solidFill>
                  <a:schemeClr val="dk1"/>
                </a:solidFill>
                <a:latin typeface="Roboto"/>
                <a:ea typeface="Roboto"/>
                <a:cs typeface="Roboto"/>
                <a:sym typeface="Roboto"/>
              </a:defRPr>
            </a:lvl5pPr>
            <a:lvl6pPr indent="0" lvl="5">
              <a:spcBef>
                <a:spcPts val="0"/>
              </a:spcBef>
              <a:buClr>
                <a:schemeClr val="dk1"/>
              </a:buClr>
              <a:buSzPts val="3000"/>
              <a:buFont typeface="Roboto"/>
              <a:buNone/>
              <a:defRPr sz="3000">
                <a:solidFill>
                  <a:schemeClr val="dk1"/>
                </a:solidFill>
                <a:latin typeface="Roboto"/>
                <a:ea typeface="Roboto"/>
                <a:cs typeface="Roboto"/>
                <a:sym typeface="Roboto"/>
              </a:defRPr>
            </a:lvl6pPr>
            <a:lvl7pPr indent="0" lvl="6">
              <a:spcBef>
                <a:spcPts val="0"/>
              </a:spcBef>
              <a:buClr>
                <a:schemeClr val="dk1"/>
              </a:buClr>
              <a:buSzPts val="3000"/>
              <a:buFont typeface="Roboto"/>
              <a:buNone/>
              <a:defRPr sz="3000">
                <a:solidFill>
                  <a:schemeClr val="dk1"/>
                </a:solidFill>
                <a:latin typeface="Roboto"/>
                <a:ea typeface="Roboto"/>
                <a:cs typeface="Roboto"/>
                <a:sym typeface="Roboto"/>
              </a:defRPr>
            </a:lvl7pPr>
            <a:lvl8pPr indent="0" lvl="7">
              <a:spcBef>
                <a:spcPts val="0"/>
              </a:spcBef>
              <a:buClr>
                <a:schemeClr val="dk1"/>
              </a:buClr>
              <a:buSzPts val="3000"/>
              <a:buFont typeface="Roboto"/>
              <a:buNone/>
              <a:defRPr sz="3000">
                <a:solidFill>
                  <a:schemeClr val="dk1"/>
                </a:solidFill>
                <a:latin typeface="Roboto"/>
                <a:ea typeface="Roboto"/>
                <a:cs typeface="Roboto"/>
                <a:sym typeface="Roboto"/>
              </a:defRPr>
            </a:lvl8pPr>
            <a:lvl9pPr indent="0"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7" name="Shape 2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88900" lvl="1"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88900" lvl="2"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88900" lvl="3"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88900" lvl="4"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88900" lvl="5"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88900" lvl="6"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88900" lvl="7"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88900" lvl="8"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8" name="Shape 2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29" name="Shape 29"/>
        <p:cNvGrpSpPr/>
        <p:nvPr/>
      </p:nvGrpSpPr>
      <p:grpSpPr>
        <a:xfrm>
          <a:off x="0" y="0"/>
          <a:ext cx="0" cy="0"/>
          <a:chOff x="0" y="0"/>
          <a:chExt cx="0" cy="0"/>
        </a:xfrm>
      </p:grpSpPr>
      <p:grpSp>
        <p:nvGrpSpPr>
          <p:cNvPr id="30" name="Shape 30"/>
          <p:cNvGrpSpPr/>
          <p:nvPr/>
        </p:nvGrpSpPr>
        <p:grpSpPr>
          <a:xfrm>
            <a:off x="6098378" y="5"/>
            <a:ext cx="3045625" cy="2030570"/>
            <a:chOff x="6098378" y="5"/>
            <a:chExt cx="3045625" cy="2030570"/>
          </a:xfrm>
        </p:grpSpPr>
        <p:sp>
          <p:nvSpPr>
            <p:cNvPr id="31" name="Shape 31"/>
            <p:cNvSpPr/>
            <p:nvPr/>
          </p:nvSpPr>
          <p:spPr>
            <a:xfrm>
              <a:off x="8128803" y="16"/>
              <a:ext cx="1015200" cy="1015200"/>
            </a:xfrm>
            <a:prstGeom prst="rect">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flipH="1">
              <a:off x="7113463" y="5"/>
              <a:ext cx="1015200" cy="1015200"/>
            </a:xfrm>
            <a:prstGeom prst="rtTriangle">
              <a:avLst/>
            </a:prstGeom>
            <a:solidFill>
              <a:schemeClr val="accent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flipH="1" rot="10800000">
              <a:off x="7113588" y="107"/>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Shape 34"/>
            <p:cNvSpPr/>
            <p:nvPr/>
          </p:nvSpPr>
          <p:spPr>
            <a:xfrm rot="10800000">
              <a:off x="6098378" y="97"/>
              <a:ext cx="1015200" cy="1015200"/>
            </a:xfrm>
            <a:prstGeom prst="rtTriangle">
              <a:avLst/>
            </a:prstGeom>
            <a:solidFill>
              <a:schemeClr val="accent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p:nvPr/>
          </p:nvSpPr>
          <p:spPr>
            <a:xfrm rot="10800000">
              <a:off x="8128789" y="1015375"/>
              <a:ext cx="1015200" cy="1015200"/>
            </a:xfrm>
            <a:prstGeom prst="rtTriangle">
              <a:avLst/>
            </a:prstGeom>
            <a:solidFill>
              <a:schemeClr val="accent6"/>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Shape 36"/>
          <p:cNvSpPr txBox="1"/>
          <p:nvPr>
            <p:ph type="title"/>
          </p:nvPr>
        </p:nvSpPr>
        <p:spPr>
          <a:xfrm>
            <a:off x="598100" y="2152347"/>
            <a:ext cx="8222100" cy="838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4200"/>
              <a:buFont typeface="Roboto"/>
              <a:buNone/>
              <a:defRPr b="0" i="0" sz="4200" u="none" cap="none" strike="noStrike">
                <a:solidFill>
                  <a:schemeClr val="lt1"/>
                </a:solidFill>
                <a:latin typeface="Roboto"/>
                <a:ea typeface="Roboto"/>
                <a:cs typeface="Roboto"/>
                <a:sym typeface="Roboto"/>
              </a:defRPr>
            </a:lvl1pPr>
            <a:lvl2pPr indent="0" lvl="1">
              <a:spcBef>
                <a:spcPts val="0"/>
              </a:spcBef>
              <a:buClr>
                <a:schemeClr val="lt1"/>
              </a:buClr>
              <a:buSzPts val="4200"/>
              <a:buFont typeface="Roboto"/>
              <a:buNone/>
              <a:defRPr sz="4200">
                <a:solidFill>
                  <a:schemeClr val="lt1"/>
                </a:solidFill>
                <a:latin typeface="Roboto"/>
                <a:ea typeface="Roboto"/>
                <a:cs typeface="Roboto"/>
                <a:sym typeface="Roboto"/>
              </a:defRPr>
            </a:lvl2pPr>
            <a:lvl3pPr indent="0" lvl="2">
              <a:spcBef>
                <a:spcPts val="0"/>
              </a:spcBef>
              <a:buClr>
                <a:schemeClr val="lt1"/>
              </a:buClr>
              <a:buSzPts val="4200"/>
              <a:buFont typeface="Roboto"/>
              <a:buNone/>
              <a:defRPr sz="4200">
                <a:solidFill>
                  <a:schemeClr val="lt1"/>
                </a:solidFill>
                <a:latin typeface="Roboto"/>
                <a:ea typeface="Roboto"/>
                <a:cs typeface="Roboto"/>
                <a:sym typeface="Roboto"/>
              </a:defRPr>
            </a:lvl3pPr>
            <a:lvl4pPr indent="0" lvl="3">
              <a:spcBef>
                <a:spcPts val="0"/>
              </a:spcBef>
              <a:buClr>
                <a:schemeClr val="lt1"/>
              </a:buClr>
              <a:buSzPts val="4200"/>
              <a:buFont typeface="Roboto"/>
              <a:buNone/>
              <a:defRPr sz="4200">
                <a:solidFill>
                  <a:schemeClr val="lt1"/>
                </a:solidFill>
                <a:latin typeface="Roboto"/>
                <a:ea typeface="Roboto"/>
                <a:cs typeface="Roboto"/>
                <a:sym typeface="Roboto"/>
              </a:defRPr>
            </a:lvl4pPr>
            <a:lvl5pPr indent="0" lvl="4">
              <a:spcBef>
                <a:spcPts val="0"/>
              </a:spcBef>
              <a:buClr>
                <a:schemeClr val="lt1"/>
              </a:buClr>
              <a:buSzPts val="4200"/>
              <a:buFont typeface="Roboto"/>
              <a:buNone/>
              <a:defRPr sz="4200">
                <a:solidFill>
                  <a:schemeClr val="lt1"/>
                </a:solidFill>
                <a:latin typeface="Roboto"/>
                <a:ea typeface="Roboto"/>
                <a:cs typeface="Roboto"/>
                <a:sym typeface="Roboto"/>
              </a:defRPr>
            </a:lvl5pPr>
            <a:lvl6pPr indent="0" lvl="5">
              <a:spcBef>
                <a:spcPts val="0"/>
              </a:spcBef>
              <a:buClr>
                <a:schemeClr val="lt1"/>
              </a:buClr>
              <a:buSzPts val="4200"/>
              <a:buFont typeface="Roboto"/>
              <a:buNone/>
              <a:defRPr sz="4200">
                <a:solidFill>
                  <a:schemeClr val="lt1"/>
                </a:solidFill>
                <a:latin typeface="Roboto"/>
                <a:ea typeface="Roboto"/>
                <a:cs typeface="Roboto"/>
                <a:sym typeface="Roboto"/>
              </a:defRPr>
            </a:lvl6pPr>
            <a:lvl7pPr indent="0" lvl="6">
              <a:spcBef>
                <a:spcPts val="0"/>
              </a:spcBef>
              <a:buClr>
                <a:schemeClr val="lt1"/>
              </a:buClr>
              <a:buSzPts val="4200"/>
              <a:buFont typeface="Roboto"/>
              <a:buNone/>
              <a:defRPr sz="4200">
                <a:solidFill>
                  <a:schemeClr val="lt1"/>
                </a:solidFill>
                <a:latin typeface="Roboto"/>
                <a:ea typeface="Roboto"/>
                <a:cs typeface="Roboto"/>
                <a:sym typeface="Roboto"/>
              </a:defRPr>
            </a:lvl7pPr>
            <a:lvl8pPr indent="0" lvl="7">
              <a:spcBef>
                <a:spcPts val="0"/>
              </a:spcBef>
              <a:buClr>
                <a:schemeClr val="lt1"/>
              </a:buClr>
              <a:buSzPts val="4200"/>
              <a:buFont typeface="Roboto"/>
              <a:buNone/>
              <a:defRPr sz="4200">
                <a:solidFill>
                  <a:schemeClr val="lt1"/>
                </a:solidFill>
                <a:latin typeface="Roboto"/>
                <a:ea typeface="Roboto"/>
                <a:cs typeface="Roboto"/>
                <a:sym typeface="Roboto"/>
              </a:defRPr>
            </a:lvl8pPr>
            <a:lvl9pPr indent="0" lvl="8">
              <a:spcBef>
                <a:spcPts val="0"/>
              </a:spcBef>
              <a:buClr>
                <a:schemeClr val="lt1"/>
              </a:buClr>
              <a:buSzPts val="4200"/>
              <a:buFont typeface="Roboto"/>
              <a:buNone/>
              <a:defRPr sz="4200">
                <a:solidFill>
                  <a:schemeClr val="lt1"/>
                </a:solidFill>
                <a:latin typeface="Roboto"/>
                <a:ea typeface="Roboto"/>
                <a:cs typeface="Roboto"/>
                <a:sym typeface="Roboto"/>
              </a:defRPr>
            </a:lvl9pPr>
          </a:lstStyle>
          <a:p/>
        </p:txBody>
      </p:sp>
      <p:sp>
        <p:nvSpPr>
          <p:cNvPr id="37" name="Shape 37"/>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indent="0" lvl="1">
              <a:spcBef>
                <a:spcPts val="0"/>
              </a:spcBef>
              <a:buClr>
                <a:schemeClr val="dk1"/>
              </a:buClr>
              <a:buSzPts val="3000"/>
              <a:buFont typeface="Roboto"/>
              <a:buNone/>
              <a:defRPr sz="3000">
                <a:solidFill>
                  <a:schemeClr val="dk1"/>
                </a:solidFill>
                <a:latin typeface="Roboto"/>
                <a:ea typeface="Roboto"/>
                <a:cs typeface="Roboto"/>
                <a:sym typeface="Roboto"/>
              </a:defRPr>
            </a:lvl2pPr>
            <a:lvl3pPr indent="0" lvl="2">
              <a:spcBef>
                <a:spcPts val="0"/>
              </a:spcBef>
              <a:buClr>
                <a:schemeClr val="dk1"/>
              </a:buClr>
              <a:buSzPts val="3000"/>
              <a:buFont typeface="Roboto"/>
              <a:buNone/>
              <a:defRPr sz="3000">
                <a:solidFill>
                  <a:schemeClr val="dk1"/>
                </a:solidFill>
                <a:latin typeface="Roboto"/>
                <a:ea typeface="Roboto"/>
                <a:cs typeface="Roboto"/>
                <a:sym typeface="Roboto"/>
              </a:defRPr>
            </a:lvl3pPr>
            <a:lvl4pPr indent="0" lvl="3">
              <a:spcBef>
                <a:spcPts val="0"/>
              </a:spcBef>
              <a:buClr>
                <a:schemeClr val="dk1"/>
              </a:buClr>
              <a:buSzPts val="3000"/>
              <a:buFont typeface="Roboto"/>
              <a:buNone/>
              <a:defRPr sz="3000">
                <a:solidFill>
                  <a:schemeClr val="dk1"/>
                </a:solidFill>
                <a:latin typeface="Roboto"/>
                <a:ea typeface="Roboto"/>
                <a:cs typeface="Roboto"/>
                <a:sym typeface="Roboto"/>
              </a:defRPr>
            </a:lvl4pPr>
            <a:lvl5pPr indent="0" lvl="4">
              <a:spcBef>
                <a:spcPts val="0"/>
              </a:spcBef>
              <a:buClr>
                <a:schemeClr val="dk1"/>
              </a:buClr>
              <a:buSzPts val="3000"/>
              <a:buFont typeface="Roboto"/>
              <a:buNone/>
              <a:defRPr sz="3000">
                <a:solidFill>
                  <a:schemeClr val="dk1"/>
                </a:solidFill>
                <a:latin typeface="Roboto"/>
                <a:ea typeface="Roboto"/>
                <a:cs typeface="Roboto"/>
                <a:sym typeface="Roboto"/>
              </a:defRPr>
            </a:lvl5pPr>
            <a:lvl6pPr indent="0" lvl="5">
              <a:spcBef>
                <a:spcPts val="0"/>
              </a:spcBef>
              <a:buClr>
                <a:schemeClr val="dk1"/>
              </a:buClr>
              <a:buSzPts val="3000"/>
              <a:buFont typeface="Roboto"/>
              <a:buNone/>
              <a:defRPr sz="3000">
                <a:solidFill>
                  <a:schemeClr val="dk1"/>
                </a:solidFill>
                <a:latin typeface="Roboto"/>
                <a:ea typeface="Roboto"/>
                <a:cs typeface="Roboto"/>
                <a:sym typeface="Roboto"/>
              </a:defRPr>
            </a:lvl6pPr>
            <a:lvl7pPr indent="0" lvl="6">
              <a:spcBef>
                <a:spcPts val="0"/>
              </a:spcBef>
              <a:buClr>
                <a:schemeClr val="dk1"/>
              </a:buClr>
              <a:buSzPts val="3000"/>
              <a:buFont typeface="Roboto"/>
              <a:buNone/>
              <a:defRPr sz="3000">
                <a:solidFill>
                  <a:schemeClr val="dk1"/>
                </a:solidFill>
                <a:latin typeface="Roboto"/>
                <a:ea typeface="Roboto"/>
                <a:cs typeface="Roboto"/>
                <a:sym typeface="Roboto"/>
              </a:defRPr>
            </a:lvl7pPr>
            <a:lvl8pPr indent="0" lvl="7">
              <a:spcBef>
                <a:spcPts val="0"/>
              </a:spcBef>
              <a:buClr>
                <a:schemeClr val="dk1"/>
              </a:buClr>
              <a:buSzPts val="3000"/>
              <a:buFont typeface="Roboto"/>
              <a:buNone/>
              <a:defRPr sz="3000">
                <a:solidFill>
                  <a:schemeClr val="dk1"/>
                </a:solidFill>
                <a:latin typeface="Roboto"/>
                <a:ea typeface="Roboto"/>
                <a:cs typeface="Roboto"/>
                <a:sym typeface="Roboto"/>
              </a:defRPr>
            </a:lvl8pPr>
            <a:lvl9pPr indent="0"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p:txBody>
      </p:sp>
      <p:sp>
        <p:nvSpPr>
          <p:cNvPr id="40" name="Shape 40"/>
          <p:cNvSpPr txBox="1"/>
          <p:nvPr>
            <p:ph idx="1" type="body"/>
          </p:nvPr>
        </p:nvSpPr>
        <p:spPr>
          <a:xfrm>
            <a:off x="311700" y="1229975"/>
            <a:ext cx="3999900" cy="33390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76200" lvl="1"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76200" lvl="2"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76200" lvl="3"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76200" lvl="4"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76200" lvl="5"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76200" lvl="6"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76200" lvl="7"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76200" lvl="8"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41" name="Shape 41"/>
          <p:cNvSpPr txBox="1"/>
          <p:nvPr>
            <p:ph idx="2" type="body"/>
          </p:nvPr>
        </p:nvSpPr>
        <p:spPr>
          <a:xfrm>
            <a:off x="4832400" y="1229975"/>
            <a:ext cx="3999900" cy="33390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76200" lvl="1"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76200" lvl="2"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76200" lvl="3"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76200" lvl="4"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76200" lvl="5"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76200" lvl="6"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76200" lvl="7"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76200" lvl="8"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42" name="Shape 42"/>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2"/>
              </a:buClr>
              <a:buSzPts val="1400"/>
              <a:buFont typeface="Arial"/>
              <a:buNone/>
            </a:pPr>
            <a:fld id="{00000000-1234-1234-1234-123412341234}" type="slidenum">
              <a:rPr b="0" i="0" lang="en" sz="14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indent="0" lvl="1">
              <a:spcBef>
                <a:spcPts val="0"/>
              </a:spcBef>
              <a:buClr>
                <a:schemeClr val="dk1"/>
              </a:buClr>
              <a:buSzPts val="3000"/>
              <a:buFont typeface="Roboto"/>
              <a:buNone/>
              <a:defRPr sz="3000">
                <a:solidFill>
                  <a:schemeClr val="dk1"/>
                </a:solidFill>
                <a:latin typeface="Roboto"/>
                <a:ea typeface="Roboto"/>
                <a:cs typeface="Roboto"/>
                <a:sym typeface="Roboto"/>
              </a:defRPr>
            </a:lvl2pPr>
            <a:lvl3pPr indent="0" lvl="2">
              <a:spcBef>
                <a:spcPts val="0"/>
              </a:spcBef>
              <a:buClr>
                <a:schemeClr val="dk1"/>
              </a:buClr>
              <a:buSzPts val="3000"/>
              <a:buFont typeface="Roboto"/>
              <a:buNone/>
              <a:defRPr sz="3000">
                <a:solidFill>
                  <a:schemeClr val="dk1"/>
                </a:solidFill>
                <a:latin typeface="Roboto"/>
                <a:ea typeface="Roboto"/>
                <a:cs typeface="Roboto"/>
                <a:sym typeface="Roboto"/>
              </a:defRPr>
            </a:lvl3pPr>
            <a:lvl4pPr indent="0" lvl="3">
              <a:spcBef>
                <a:spcPts val="0"/>
              </a:spcBef>
              <a:buClr>
                <a:schemeClr val="dk1"/>
              </a:buClr>
              <a:buSzPts val="3000"/>
              <a:buFont typeface="Roboto"/>
              <a:buNone/>
              <a:defRPr sz="3000">
                <a:solidFill>
                  <a:schemeClr val="dk1"/>
                </a:solidFill>
                <a:latin typeface="Roboto"/>
                <a:ea typeface="Roboto"/>
                <a:cs typeface="Roboto"/>
                <a:sym typeface="Roboto"/>
              </a:defRPr>
            </a:lvl4pPr>
            <a:lvl5pPr indent="0" lvl="4">
              <a:spcBef>
                <a:spcPts val="0"/>
              </a:spcBef>
              <a:buClr>
                <a:schemeClr val="dk1"/>
              </a:buClr>
              <a:buSzPts val="3000"/>
              <a:buFont typeface="Roboto"/>
              <a:buNone/>
              <a:defRPr sz="3000">
                <a:solidFill>
                  <a:schemeClr val="dk1"/>
                </a:solidFill>
                <a:latin typeface="Roboto"/>
                <a:ea typeface="Roboto"/>
                <a:cs typeface="Roboto"/>
                <a:sym typeface="Roboto"/>
              </a:defRPr>
            </a:lvl5pPr>
            <a:lvl6pPr indent="0" lvl="5">
              <a:spcBef>
                <a:spcPts val="0"/>
              </a:spcBef>
              <a:buClr>
                <a:schemeClr val="dk1"/>
              </a:buClr>
              <a:buSzPts val="3000"/>
              <a:buFont typeface="Roboto"/>
              <a:buNone/>
              <a:defRPr sz="3000">
                <a:solidFill>
                  <a:schemeClr val="dk1"/>
                </a:solidFill>
                <a:latin typeface="Roboto"/>
                <a:ea typeface="Roboto"/>
                <a:cs typeface="Roboto"/>
                <a:sym typeface="Roboto"/>
              </a:defRPr>
            </a:lvl6pPr>
            <a:lvl7pPr indent="0" lvl="6">
              <a:spcBef>
                <a:spcPts val="0"/>
              </a:spcBef>
              <a:buClr>
                <a:schemeClr val="dk1"/>
              </a:buClr>
              <a:buSzPts val="3000"/>
              <a:buFont typeface="Roboto"/>
              <a:buNone/>
              <a:defRPr sz="3000">
                <a:solidFill>
                  <a:schemeClr val="dk1"/>
                </a:solidFill>
                <a:latin typeface="Roboto"/>
                <a:ea typeface="Roboto"/>
                <a:cs typeface="Roboto"/>
                <a:sym typeface="Roboto"/>
              </a:defRPr>
            </a:lvl7pPr>
            <a:lvl8pPr indent="0" lvl="7">
              <a:spcBef>
                <a:spcPts val="0"/>
              </a:spcBef>
              <a:buClr>
                <a:schemeClr val="dk1"/>
              </a:buClr>
              <a:buSzPts val="3000"/>
              <a:buFont typeface="Roboto"/>
              <a:buNone/>
              <a:defRPr sz="3000">
                <a:solidFill>
                  <a:schemeClr val="dk1"/>
                </a:solidFill>
                <a:latin typeface="Roboto"/>
                <a:ea typeface="Roboto"/>
                <a:cs typeface="Roboto"/>
                <a:sym typeface="Roboto"/>
              </a:defRPr>
            </a:lvl8pPr>
            <a:lvl9pPr indent="0"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p:txBody>
      </p:sp>
      <p:sp>
        <p:nvSpPr>
          <p:cNvPr id="45" name="Shape 45"/>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2"/>
              </a:buClr>
              <a:buSzPts val="1400"/>
              <a:buFont typeface="Arial"/>
              <a:buNone/>
            </a:pPr>
            <a:fld id="{00000000-1234-1234-1234-123412341234}" type="slidenum">
              <a:rPr b="0" i="0" lang="en" sz="14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indent="0" lvl="1">
              <a:spcBef>
                <a:spcPts val="0"/>
              </a:spcBef>
              <a:buClr>
                <a:schemeClr val="dk1"/>
              </a:buClr>
              <a:buSzPts val="2400"/>
              <a:buFont typeface="Roboto"/>
              <a:buNone/>
              <a:defRPr sz="2400">
                <a:solidFill>
                  <a:schemeClr val="dk1"/>
                </a:solidFill>
                <a:latin typeface="Roboto"/>
                <a:ea typeface="Roboto"/>
                <a:cs typeface="Roboto"/>
                <a:sym typeface="Roboto"/>
              </a:defRPr>
            </a:lvl2pPr>
            <a:lvl3pPr indent="0" lvl="2">
              <a:spcBef>
                <a:spcPts val="0"/>
              </a:spcBef>
              <a:buClr>
                <a:schemeClr val="dk1"/>
              </a:buClr>
              <a:buSzPts val="2400"/>
              <a:buFont typeface="Roboto"/>
              <a:buNone/>
              <a:defRPr sz="2400">
                <a:solidFill>
                  <a:schemeClr val="dk1"/>
                </a:solidFill>
                <a:latin typeface="Roboto"/>
                <a:ea typeface="Roboto"/>
                <a:cs typeface="Roboto"/>
                <a:sym typeface="Roboto"/>
              </a:defRPr>
            </a:lvl3pPr>
            <a:lvl4pPr indent="0" lvl="3">
              <a:spcBef>
                <a:spcPts val="0"/>
              </a:spcBef>
              <a:buClr>
                <a:schemeClr val="dk1"/>
              </a:buClr>
              <a:buSzPts val="2400"/>
              <a:buFont typeface="Roboto"/>
              <a:buNone/>
              <a:defRPr sz="2400">
                <a:solidFill>
                  <a:schemeClr val="dk1"/>
                </a:solidFill>
                <a:latin typeface="Roboto"/>
                <a:ea typeface="Roboto"/>
                <a:cs typeface="Roboto"/>
                <a:sym typeface="Roboto"/>
              </a:defRPr>
            </a:lvl4pPr>
            <a:lvl5pPr indent="0" lvl="4">
              <a:spcBef>
                <a:spcPts val="0"/>
              </a:spcBef>
              <a:buClr>
                <a:schemeClr val="dk1"/>
              </a:buClr>
              <a:buSzPts val="2400"/>
              <a:buFont typeface="Roboto"/>
              <a:buNone/>
              <a:defRPr sz="2400">
                <a:solidFill>
                  <a:schemeClr val="dk1"/>
                </a:solidFill>
                <a:latin typeface="Roboto"/>
                <a:ea typeface="Roboto"/>
                <a:cs typeface="Roboto"/>
                <a:sym typeface="Roboto"/>
              </a:defRPr>
            </a:lvl5pPr>
            <a:lvl6pPr indent="0" lvl="5">
              <a:spcBef>
                <a:spcPts val="0"/>
              </a:spcBef>
              <a:buClr>
                <a:schemeClr val="dk1"/>
              </a:buClr>
              <a:buSzPts val="2400"/>
              <a:buFont typeface="Roboto"/>
              <a:buNone/>
              <a:defRPr sz="2400">
                <a:solidFill>
                  <a:schemeClr val="dk1"/>
                </a:solidFill>
                <a:latin typeface="Roboto"/>
                <a:ea typeface="Roboto"/>
                <a:cs typeface="Roboto"/>
                <a:sym typeface="Roboto"/>
              </a:defRPr>
            </a:lvl6pPr>
            <a:lvl7pPr indent="0" lvl="6">
              <a:spcBef>
                <a:spcPts val="0"/>
              </a:spcBef>
              <a:buClr>
                <a:schemeClr val="dk1"/>
              </a:buClr>
              <a:buSzPts val="2400"/>
              <a:buFont typeface="Roboto"/>
              <a:buNone/>
              <a:defRPr sz="2400">
                <a:solidFill>
                  <a:schemeClr val="dk1"/>
                </a:solidFill>
                <a:latin typeface="Roboto"/>
                <a:ea typeface="Roboto"/>
                <a:cs typeface="Roboto"/>
                <a:sym typeface="Roboto"/>
              </a:defRPr>
            </a:lvl7pPr>
            <a:lvl8pPr indent="0" lvl="7">
              <a:spcBef>
                <a:spcPts val="0"/>
              </a:spcBef>
              <a:buClr>
                <a:schemeClr val="dk1"/>
              </a:buClr>
              <a:buSzPts val="2400"/>
              <a:buFont typeface="Roboto"/>
              <a:buNone/>
              <a:defRPr sz="2400">
                <a:solidFill>
                  <a:schemeClr val="dk1"/>
                </a:solidFill>
                <a:latin typeface="Roboto"/>
                <a:ea typeface="Roboto"/>
                <a:cs typeface="Roboto"/>
                <a:sym typeface="Roboto"/>
              </a:defRPr>
            </a:lvl8pPr>
            <a:lvl9pPr indent="0" lvl="8">
              <a:spcBef>
                <a:spcPts val="0"/>
              </a:spcBef>
              <a:buClr>
                <a:schemeClr val="dk1"/>
              </a:buClr>
              <a:buSzPts val="2400"/>
              <a:buFont typeface="Roboto"/>
              <a:buNone/>
              <a:defRPr sz="2400">
                <a:solidFill>
                  <a:schemeClr val="dk1"/>
                </a:solidFill>
                <a:latin typeface="Roboto"/>
                <a:ea typeface="Roboto"/>
                <a:cs typeface="Roboto"/>
                <a:sym typeface="Roboto"/>
              </a:defRPr>
            </a:lvl9pPr>
          </a:lstStyle>
          <a:p/>
        </p:txBody>
      </p:sp>
      <p:sp>
        <p:nvSpPr>
          <p:cNvPr id="48" name="Shape 48"/>
          <p:cNvSpPr txBox="1"/>
          <p:nvPr>
            <p:ph idx="1" type="body"/>
          </p:nvPr>
        </p:nvSpPr>
        <p:spPr>
          <a:xfrm>
            <a:off x="311700" y="1465804"/>
            <a:ext cx="2808000" cy="3103200"/>
          </a:xfrm>
          <a:prstGeom prst="rect">
            <a:avLst/>
          </a:prstGeom>
          <a:noFill/>
          <a:ln>
            <a:noFill/>
          </a:ln>
        </p:spPr>
        <p:txBody>
          <a:bodyPr anchorCtr="0" anchor="t" bIns="91425" lIns="91425" rIns="91425" wrap="square" tIns="91425"/>
          <a:lstStyle>
            <a:lvl1pPr indent="76200" lvl="0"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1pPr>
            <a:lvl2pPr indent="76200" lvl="1"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76200" lvl="2"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76200" lvl="3"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76200" lvl="4"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76200" lvl="5"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76200" lvl="6"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76200" lvl="7"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76200" lvl="8" marL="0" marR="0" rtl="0" algn="l">
              <a:lnSpc>
                <a:spcPct val="115000"/>
              </a:lnSpc>
              <a:spcBef>
                <a:spcPts val="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49" name="Shape 49"/>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2"/>
              </a:buClr>
              <a:buSzPts val="1400"/>
              <a:buFont typeface="Arial"/>
              <a:buNone/>
            </a:pPr>
            <a:fld id="{00000000-1234-1234-1234-123412341234}" type="slidenum">
              <a:rPr b="0" i="0" lang="en" sz="1400" u="none" cap="none" strike="noStrike">
                <a:solidFill>
                  <a:schemeClr val="dk2"/>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5"/>
            <a:ext cx="3045625" cy="2030570"/>
            <a:chOff x="6098378" y="5"/>
            <a:chExt cx="3045625" cy="2030570"/>
          </a:xfrm>
        </p:grpSpPr>
        <p:sp>
          <p:nvSpPr>
            <p:cNvPr id="52" name="Shape 52"/>
            <p:cNvSpPr/>
            <p:nvPr/>
          </p:nvSpPr>
          <p:spPr>
            <a:xfrm>
              <a:off x="8128803" y="16"/>
              <a:ext cx="1015200" cy="1015200"/>
            </a:xfrm>
            <a:prstGeom prst="rect">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Shape 53"/>
            <p:cNvSpPr/>
            <p:nvPr/>
          </p:nvSpPr>
          <p:spPr>
            <a:xfrm flipH="1">
              <a:off x="7113463" y="5"/>
              <a:ext cx="1015200" cy="1015200"/>
            </a:xfrm>
            <a:prstGeom prst="rtTriangle">
              <a:avLst/>
            </a:prstGeom>
            <a:solidFill>
              <a:schemeClr val="accent5"/>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Shape 54"/>
            <p:cNvSpPr/>
            <p:nvPr/>
          </p:nvSpPr>
          <p:spPr>
            <a:xfrm flipH="1" rot="10800000">
              <a:off x="7113588" y="107"/>
              <a:ext cx="1015200" cy="1015200"/>
            </a:xfrm>
            <a:prstGeom prst="rtTriangle">
              <a:avLst/>
            </a:prstGeom>
            <a:solidFill>
              <a:schemeClr val="accent3"/>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Shape 55"/>
            <p:cNvSpPr/>
            <p:nvPr/>
          </p:nvSpPr>
          <p:spPr>
            <a:xfrm rot="10800000">
              <a:off x="6098378" y="97"/>
              <a:ext cx="1015200" cy="1015200"/>
            </a:xfrm>
            <a:prstGeom prst="rtTriangle">
              <a:avLst/>
            </a:prstGeom>
            <a:solidFill>
              <a:schemeClr val="accent5"/>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Shape 57"/>
          <p:cNvSpPr txBox="1"/>
          <p:nvPr>
            <p:ph type="title"/>
          </p:nvPr>
        </p:nvSpPr>
        <p:spPr>
          <a:xfrm>
            <a:off x="490250" y="526350"/>
            <a:ext cx="56187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SzPts val="4800"/>
              <a:buFont typeface="Roboto"/>
              <a:buNone/>
              <a:defRPr b="0" i="0" sz="4800" u="none" cap="none" strike="noStrike">
                <a:solidFill>
                  <a:schemeClr val="lt1"/>
                </a:solidFill>
                <a:latin typeface="Roboto"/>
                <a:ea typeface="Roboto"/>
                <a:cs typeface="Roboto"/>
                <a:sym typeface="Roboto"/>
              </a:defRPr>
            </a:lvl1pPr>
            <a:lvl2pPr indent="0" lvl="1">
              <a:spcBef>
                <a:spcPts val="0"/>
              </a:spcBef>
              <a:buClr>
                <a:schemeClr val="lt1"/>
              </a:buClr>
              <a:buSzPts val="4800"/>
              <a:buFont typeface="Roboto"/>
              <a:buNone/>
              <a:defRPr sz="4800">
                <a:solidFill>
                  <a:schemeClr val="lt1"/>
                </a:solidFill>
                <a:latin typeface="Roboto"/>
                <a:ea typeface="Roboto"/>
                <a:cs typeface="Roboto"/>
                <a:sym typeface="Roboto"/>
              </a:defRPr>
            </a:lvl2pPr>
            <a:lvl3pPr indent="0" lvl="2">
              <a:spcBef>
                <a:spcPts val="0"/>
              </a:spcBef>
              <a:buClr>
                <a:schemeClr val="lt1"/>
              </a:buClr>
              <a:buSzPts val="4800"/>
              <a:buFont typeface="Roboto"/>
              <a:buNone/>
              <a:defRPr sz="4800">
                <a:solidFill>
                  <a:schemeClr val="lt1"/>
                </a:solidFill>
                <a:latin typeface="Roboto"/>
                <a:ea typeface="Roboto"/>
                <a:cs typeface="Roboto"/>
                <a:sym typeface="Roboto"/>
              </a:defRPr>
            </a:lvl3pPr>
            <a:lvl4pPr indent="0" lvl="3">
              <a:spcBef>
                <a:spcPts val="0"/>
              </a:spcBef>
              <a:buClr>
                <a:schemeClr val="lt1"/>
              </a:buClr>
              <a:buSzPts val="4800"/>
              <a:buFont typeface="Roboto"/>
              <a:buNone/>
              <a:defRPr sz="4800">
                <a:solidFill>
                  <a:schemeClr val="lt1"/>
                </a:solidFill>
                <a:latin typeface="Roboto"/>
                <a:ea typeface="Roboto"/>
                <a:cs typeface="Roboto"/>
                <a:sym typeface="Roboto"/>
              </a:defRPr>
            </a:lvl4pPr>
            <a:lvl5pPr indent="0" lvl="4">
              <a:spcBef>
                <a:spcPts val="0"/>
              </a:spcBef>
              <a:buClr>
                <a:schemeClr val="lt1"/>
              </a:buClr>
              <a:buSzPts val="4800"/>
              <a:buFont typeface="Roboto"/>
              <a:buNone/>
              <a:defRPr sz="4800">
                <a:solidFill>
                  <a:schemeClr val="lt1"/>
                </a:solidFill>
                <a:latin typeface="Roboto"/>
                <a:ea typeface="Roboto"/>
                <a:cs typeface="Roboto"/>
                <a:sym typeface="Roboto"/>
              </a:defRPr>
            </a:lvl5pPr>
            <a:lvl6pPr indent="0" lvl="5">
              <a:spcBef>
                <a:spcPts val="0"/>
              </a:spcBef>
              <a:buClr>
                <a:schemeClr val="lt1"/>
              </a:buClr>
              <a:buSzPts val="4800"/>
              <a:buFont typeface="Roboto"/>
              <a:buNone/>
              <a:defRPr sz="4800">
                <a:solidFill>
                  <a:schemeClr val="lt1"/>
                </a:solidFill>
                <a:latin typeface="Roboto"/>
                <a:ea typeface="Roboto"/>
                <a:cs typeface="Roboto"/>
                <a:sym typeface="Roboto"/>
              </a:defRPr>
            </a:lvl6pPr>
            <a:lvl7pPr indent="0" lvl="6">
              <a:spcBef>
                <a:spcPts val="0"/>
              </a:spcBef>
              <a:buClr>
                <a:schemeClr val="lt1"/>
              </a:buClr>
              <a:buSzPts val="4800"/>
              <a:buFont typeface="Roboto"/>
              <a:buNone/>
              <a:defRPr sz="4800">
                <a:solidFill>
                  <a:schemeClr val="lt1"/>
                </a:solidFill>
                <a:latin typeface="Roboto"/>
                <a:ea typeface="Roboto"/>
                <a:cs typeface="Roboto"/>
                <a:sym typeface="Roboto"/>
              </a:defRPr>
            </a:lvl7pPr>
            <a:lvl8pPr indent="0" lvl="7">
              <a:spcBef>
                <a:spcPts val="0"/>
              </a:spcBef>
              <a:buClr>
                <a:schemeClr val="lt1"/>
              </a:buClr>
              <a:buSzPts val="4800"/>
              <a:buFont typeface="Roboto"/>
              <a:buNone/>
              <a:defRPr sz="4800">
                <a:solidFill>
                  <a:schemeClr val="lt1"/>
                </a:solidFill>
                <a:latin typeface="Roboto"/>
                <a:ea typeface="Roboto"/>
                <a:cs typeface="Roboto"/>
                <a:sym typeface="Roboto"/>
              </a:defRPr>
            </a:lvl8pPr>
            <a:lvl9pPr indent="0" lvl="8">
              <a:spcBef>
                <a:spcPts val="0"/>
              </a:spcBef>
              <a:buClr>
                <a:schemeClr val="lt1"/>
              </a:buClr>
              <a:buSzPts val="4800"/>
              <a:buFont typeface="Roboto"/>
              <a:buNone/>
              <a:defRPr sz="4800">
                <a:solidFill>
                  <a:schemeClr val="lt1"/>
                </a:solidFill>
                <a:latin typeface="Roboto"/>
                <a:ea typeface="Roboto"/>
                <a:cs typeface="Roboto"/>
                <a:sym typeface="Roboto"/>
              </a:defRPr>
            </a:lvl9pPr>
          </a:lstStyle>
          <a:p/>
        </p:txBody>
      </p:sp>
      <p:sp>
        <p:nvSpPr>
          <p:cNvPr id="58" name="Shape 5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indent="0" lvl="1" algn="ctr">
              <a:spcBef>
                <a:spcPts val="0"/>
              </a:spcBef>
              <a:buClr>
                <a:schemeClr val="dk1"/>
              </a:buClr>
              <a:buSzPts val="4200"/>
              <a:buFont typeface="Roboto"/>
              <a:buNone/>
              <a:defRPr sz="4200">
                <a:solidFill>
                  <a:schemeClr val="dk1"/>
                </a:solidFill>
                <a:latin typeface="Roboto"/>
                <a:ea typeface="Roboto"/>
                <a:cs typeface="Roboto"/>
                <a:sym typeface="Roboto"/>
              </a:defRPr>
            </a:lvl2pPr>
            <a:lvl3pPr indent="0" lvl="2" algn="ctr">
              <a:spcBef>
                <a:spcPts val="0"/>
              </a:spcBef>
              <a:buClr>
                <a:schemeClr val="dk1"/>
              </a:buClr>
              <a:buSzPts val="4200"/>
              <a:buFont typeface="Roboto"/>
              <a:buNone/>
              <a:defRPr sz="4200">
                <a:solidFill>
                  <a:schemeClr val="dk1"/>
                </a:solidFill>
                <a:latin typeface="Roboto"/>
                <a:ea typeface="Roboto"/>
                <a:cs typeface="Roboto"/>
                <a:sym typeface="Roboto"/>
              </a:defRPr>
            </a:lvl3pPr>
            <a:lvl4pPr indent="0" lvl="3" algn="ctr">
              <a:spcBef>
                <a:spcPts val="0"/>
              </a:spcBef>
              <a:buClr>
                <a:schemeClr val="dk1"/>
              </a:buClr>
              <a:buSzPts val="4200"/>
              <a:buFont typeface="Roboto"/>
              <a:buNone/>
              <a:defRPr sz="4200">
                <a:solidFill>
                  <a:schemeClr val="dk1"/>
                </a:solidFill>
                <a:latin typeface="Roboto"/>
                <a:ea typeface="Roboto"/>
                <a:cs typeface="Roboto"/>
                <a:sym typeface="Roboto"/>
              </a:defRPr>
            </a:lvl4pPr>
            <a:lvl5pPr indent="0" lvl="4" algn="ctr">
              <a:spcBef>
                <a:spcPts val="0"/>
              </a:spcBef>
              <a:buClr>
                <a:schemeClr val="dk1"/>
              </a:buClr>
              <a:buSzPts val="4200"/>
              <a:buFont typeface="Roboto"/>
              <a:buNone/>
              <a:defRPr sz="4200">
                <a:solidFill>
                  <a:schemeClr val="dk1"/>
                </a:solidFill>
                <a:latin typeface="Roboto"/>
                <a:ea typeface="Roboto"/>
                <a:cs typeface="Roboto"/>
                <a:sym typeface="Roboto"/>
              </a:defRPr>
            </a:lvl5pPr>
            <a:lvl6pPr indent="0" lvl="5" algn="ctr">
              <a:spcBef>
                <a:spcPts val="0"/>
              </a:spcBef>
              <a:buClr>
                <a:schemeClr val="dk1"/>
              </a:buClr>
              <a:buSzPts val="4200"/>
              <a:buFont typeface="Roboto"/>
              <a:buNone/>
              <a:defRPr sz="4200">
                <a:solidFill>
                  <a:schemeClr val="dk1"/>
                </a:solidFill>
                <a:latin typeface="Roboto"/>
                <a:ea typeface="Roboto"/>
                <a:cs typeface="Roboto"/>
                <a:sym typeface="Roboto"/>
              </a:defRPr>
            </a:lvl6pPr>
            <a:lvl7pPr indent="0" lvl="6" algn="ctr">
              <a:spcBef>
                <a:spcPts val="0"/>
              </a:spcBef>
              <a:buClr>
                <a:schemeClr val="dk1"/>
              </a:buClr>
              <a:buSzPts val="4200"/>
              <a:buFont typeface="Roboto"/>
              <a:buNone/>
              <a:defRPr sz="4200">
                <a:solidFill>
                  <a:schemeClr val="dk1"/>
                </a:solidFill>
                <a:latin typeface="Roboto"/>
                <a:ea typeface="Roboto"/>
                <a:cs typeface="Roboto"/>
                <a:sym typeface="Roboto"/>
              </a:defRPr>
            </a:lvl7pPr>
            <a:lvl8pPr indent="0" lvl="7" algn="ctr">
              <a:spcBef>
                <a:spcPts val="0"/>
              </a:spcBef>
              <a:buClr>
                <a:schemeClr val="dk1"/>
              </a:buClr>
              <a:buSzPts val="4200"/>
              <a:buFont typeface="Roboto"/>
              <a:buNone/>
              <a:defRPr sz="4200">
                <a:solidFill>
                  <a:schemeClr val="dk1"/>
                </a:solidFill>
                <a:latin typeface="Roboto"/>
                <a:ea typeface="Roboto"/>
                <a:cs typeface="Roboto"/>
                <a:sym typeface="Roboto"/>
              </a:defRPr>
            </a:lvl8pPr>
            <a:lvl9pPr indent="0" lvl="8" algn="ctr">
              <a:spcBef>
                <a:spcPts val="0"/>
              </a:spcBef>
              <a:buClr>
                <a:schemeClr val="dk1"/>
              </a:buClr>
              <a:buSzPts val="4200"/>
              <a:buFont typeface="Roboto"/>
              <a:buNone/>
              <a:defRPr sz="4200">
                <a:solidFill>
                  <a:schemeClr val="dk1"/>
                </a:solidFill>
                <a:latin typeface="Roboto"/>
                <a:ea typeface="Roboto"/>
                <a:cs typeface="Roboto"/>
                <a:sym typeface="Roboto"/>
              </a:defRPr>
            </a:lvl9pPr>
          </a:lstStyle>
          <a:p/>
        </p:txBody>
      </p:sp>
      <p:sp>
        <p:nvSpPr>
          <p:cNvPr id="63" name="Shape 63"/>
          <p:cNvSpPr txBox="1"/>
          <p:nvPr>
            <p:ph idx="1" type="subTitle"/>
          </p:nvPr>
        </p:nvSpPr>
        <p:spPr>
          <a:xfrm>
            <a:off x="265500" y="2769001"/>
            <a:ext cx="4045200" cy="12693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1pPr>
            <a:lvl2pPr indent="0" lvl="1"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2pPr>
            <a:lvl3pPr indent="0" lvl="2"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3pPr>
            <a:lvl4pPr indent="0" lvl="3"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4pPr>
            <a:lvl5pPr indent="0" lvl="4"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5pPr>
            <a:lvl6pPr indent="0" lvl="5"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6pPr>
            <a:lvl7pPr indent="0" lvl="6"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7pPr>
            <a:lvl8pPr indent="0" lvl="7"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8pPr>
            <a:lvl9pPr indent="0" lvl="8" mar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9pPr>
          </a:lstStyle>
          <a:p/>
        </p:txBody>
      </p:sp>
      <p:sp>
        <p:nvSpPr>
          <p:cNvPr id="64" name="Shape 64"/>
          <p:cNvSpPr txBox="1"/>
          <p:nvPr>
            <p:ph idx="2" type="body"/>
          </p:nvPr>
        </p:nvSpPr>
        <p:spPr>
          <a:xfrm>
            <a:off x="4939500" y="724200"/>
            <a:ext cx="3837000" cy="3695100"/>
          </a:xfrm>
          <a:prstGeom prst="rect">
            <a:avLst/>
          </a:prstGeom>
          <a:noFill/>
          <a:ln>
            <a:noFill/>
          </a:ln>
        </p:spPr>
        <p:txBody>
          <a:bodyPr anchorCtr="0" anchor="ctr" bIns="91425" lIns="91425" rIns="91425" wrap="square" tIns="91425"/>
          <a:lstStyle>
            <a:lvl1pPr indent="114300" lvl="0" marL="0" marR="0" rtl="0" algn="l">
              <a:lnSpc>
                <a:spcPct val="115000"/>
              </a:lnSpc>
              <a:spcBef>
                <a:spcPts val="0"/>
              </a:spcBef>
              <a:spcAft>
                <a:spcPts val="1600"/>
              </a:spcAft>
              <a:buClr>
                <a:schemeClr val="lt1"/>
              </a:buClr>
              <a:buSzPts val="1800"/>
              <a:buFont typeface="Roboto"/>
              <a:buChar char="●"/>
              <a:defRPr b="0" i="0" sz="1800" u="none" cap="none" strike="noStrike">
                <a:solidFill>
                  <a:schemeClr val="lt1"/>
                </a:solidFill>
                <a:latin typeface="Roboto"/>
                <a:ea typeface="Roboto"/>
                <a:cs typeface="Roboto"/>
                <a:sym typeface="Roboto"/>
              </a:defRPr>
            </a:lvl1pPr>
            <a:lvl2pPr indent="88900" lvl="1"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88900" lvl="2"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88900" lvl="3"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88900" lvl="4"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88900" lvl="5"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88900" lvl="6"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88900" lvl="7"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88900" lvl="8" marL="0" marR="0" rtl="0" algn="l">
              <a:lnSpc>
                <a:spcPct val="115000"/>
              </a:lnSpc>
              <a:spcBef>
                <a:spcPts val="0"/>
              </a:spcBef>
              <a:spcAft>
                <a:spcPts val="160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
        <p:nvSpPr>
          <p:cNvPr id="65" name="Shape 65"/>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2"/>
              </a:buClr>
              <a:buSzPts val="1800"/>
              <a:buFont typeface="Roboto"/>
              <a:buNone/>
              <a:defRPr b="0" i="0" sz="1800" u="none" cap="none" strike="noStrike">
                <a:solidFill>
                  <a:schemeClr val="dk2"/>
                </a:solidFill>
                <a:latin typeface="Roboto"/>
                <a:ea typeface="Roboto"/>
                <a:cs typeface="Roboto"/>
                <a:sym typeface="Roboto"/>
              </a:defRPr>
            </a:lvl1pPr>
            <a:lvl2pPr indent="88900" lvl="1"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88900" lvl="2"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88900" lvl="3"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88900" lvl="4"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88900" lvl="5"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88900" lvl="6"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88900" lvl="7"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88900" lvl="8"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68" name="Shape 6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chemeClr val="dk2"/>
              </a:buClr>
              <a:buSzPts val="1400"/>
              <a:buFont typeface="Arial"/>
              <a:buNone/>
            </a:pPr>
            <a:fld id="{00000000-1234-1234-1234-123412341234}" type="slidenum">
              <a:rPr b="0" i="0" lang="en" sz="1400" u="none" cap="none" strike="noStrike">
                <a:solidFill>
                  <a:schemeClr val="dk2"/>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1pPr>
            <a:lvl2pPr indent="0" lvl="1">
              <a:spcBef>
                <a:spcPts val="0"/>
              </a:spcBef>
              <a:buClr>
                <a:schemeClr val="dk1"/>
              </a:buClr>
              <a:buSzPts val="3000"/>
              <a:buFont typeface="Roboto"/>
              <a:buNone/>
              <a:defRPr sz="3000">
                <a:solidFill>
                  <a:schemeClr val="dk1"/>
                </a:solidFill>
                <a:latin typeface="Roboto"/>
                <a:ea typeface="Roboto"/>
                <a:cs typeface="Roboto"/>
                <a:sym typeface="Roboto"/>
              </a:defRPr>
            </a:lvl2pPr>
            <a:lvl3pPr indent="0" lvl="2">
              <a:spcBef>
                <a:spcPts val="0"/>
              </a:spcBef>
              <a:buClr>
                <a:schemeClr val="dk1"/>
              </a:buClr>
              <a:buSzPts val="3000"/>
              <a:buFont typeface="Roboto"/>
              <a:buNone/>
              <a:defRPr sz="3000">
                <a:solidFill>
                  <a:schemeClr val="dk1"/>
                </a:solidFill>
                <a:latin typeface="Roboto"/>
                <a:ea typeface="Roboto"/>
                <a:cs typeface="Roboto"/>
                <a:sym typeface="Roboto"/>
              </a:defRPr>
            </a:lvl3pPr>
            <a:lvl4pPr indent="0" lvl="3">
              <a:spcBef>
                <a:spcPts val="0"/>
              </a:spcBef>
              <a:buClr>
                <a:schemeClr val="dk1"/>
              </a:buClr>
              <a:buSzPts val="3000"/>
              <a:buFont typeface="Roboto"/>
              <a:buNone/>
              <a:defRPr sz="3000">
                <a:solidFill>
                  <a:schemeClr val="dk1"/>
                </a:solidFill>
                <a:latin typeface="Roboto"/>
                <a:ea typeface="Roboto"/>
                <a:cs typeface="Roboto"/>
                <a:sym typeface="Roboto"/>
              </a:defRPr>
            </a:lvl4pPr>
            <a:lvl5pPr indent="0" lvl="4">
              <a:spcBef>
                <a:spcPts val="0"/>
              </a:spcBef>
              <a:buClr>
                <a:schemeClr val="dk1"/>
              </a:buClr>
              <a:buSzPts val="3000"/>
              <a:buFont typeface="Roboto"/>
              <a:buNone/>
              <a:defRPr sz="3000">
                <a:solidFill>
                  <a:schemeClr val="dk1"/>
                </a:solidFill>
                <a:latin typeface="Roboto"/>
                <a:ea typeface="Roboto"/>
                <a:cs typeface="Roboto"/>
                <a:sym typeface="Roboto"/>
              </a:defRPr>
            </a:lvl5pPr>
            <a:lvl6pPr indent="0" lvl="5">
              <a:spcBef>
                <a:spcPts val="0"/>
              </a:spcBef>
              <a:buClr>
                <a:schemeClr val="dk1"/>
              </a:buClr>
              <a:buSzPts val="3000"/>
              <a:buFont typeface="Roboto"/>
              <a:buNone/>
              <a:defRPr sz="3000">
                <a:solidFill>
                  <a:schemeClr val="dk1"/>
                </a:solidFill>
                <a:latin typeface="Roboto"/>
                <a:ea typeface="Roboto"/>
                <a:cs typeface="Roboto"/>
                <a:sym typeface="Roboto"/>
              </a:defRPr>
            </a:lvl6pPr>
            <a:lvl7pPr indent="0" lvl="6">
              <a:spcBef>
                <a:spcPts val="0"/>
              </a:spcBef>
              <a:buClr>
                <a:schemeClr val="dk1"/>
              </a:buClr>
              <a:buSzPts val="3000"/>
              <a:buFont typeface="Roboto"/>
              <a:buNone/>
              <a:defRPr sz="3000">
                <a:solidFill>
                  <a:schemeClr val="dk1"/>
                </a:solidFill>
                <a:latin typeface="Roboto"/>
                <a:ea typeface="Roboto"/>
                <a:cs typeface="Roboto"/>
                <a:sym typeface="Roboto"/>
              </a:defRPr>
            </a:lvl7pPr>
            <a:lvl8pPr indent="0" lvl="7">
              <a:spcBef>
                <a:spcPts val="0"/>
              </a:spcBef>
              <a:buClr>
                <a:schemeClr val="dk1"/>
              </a:buClr>
              <a:buSzPts val="3000"/>
              <a:buFont typeface="Roboto"/>
              <a:buNone/>
              <a:defRPr sz="3000">
                <a:solidFill>
                  <a:schemeClr val="dk1"/>
                </a:solidFill>
                <a:latin typeface="Roboto"/>
                <a:ea typeface="Roboto"/>
                <a:cs typeface="Roboto"/>
                <a:sym typeface="Roboto"/>
              </a:defRPr>
            </a:lvl8pPr>
            <a:lvl9pPr indent="0" lvl="8">
              <a:spcBef>
                <a:spcPts val="0"/>
              </a:spcBef>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88900" lvl="1"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88900" lvl="2"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88900" lvl="3"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88900" lvl="4"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88900" lvl="5"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88900" lvl="6"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88900" lvl="7"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88900" lvl="8" marL="0" marR="0" rtl="0" algn="l">
              <a:lnSpc>
                <a:spcPct val="115000"/>
              </a:lnSpc>
              <a:spcBef>
                <a:spcPts val="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wrap="square" tIns="91425">
            <a:noAutofit/>
          </a:bodyPr>
          <a:lstStyle/>
          <a:p>
            <a:pPr indent="-63500" lvl="0" marL="0" marR="0" rtl="0" algn="r">
              <a:lnSpc>
                <a:spcPct val="100000"/>
              </a:lnSpc>
              <a:spcBef>
                <a:spcPts val="0"/>
              </a:spcBef>
              <a:spcAft>
                <a:spcPts val="0"/>
              </a:spcAft>
              <a:buClr>
                <a:schemeClr val="lt1"/>
              </a:buClr>
              <a:buSzPts val="1000"/>
              <a:buFont typeface="Roboto"/>
              <a:buNone/>
            </a:pPr>
            <a:fld id="{00000000-1234-1234-1234-123412341234}" type="slidenum">
              <a:rPr b="0" i="0" lang="en" sz="1000" u="none" cap="none" strike="noStrike">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usabilitynews.org/services/eye-tracking/" TargetMode="External"/><Relationship Id="rId4" Type="http://schemas.openxmlformats.org/officeDocument/2006/relationships/image" Target="../media/image3.png"/><Relationship Id="rId10" Type="http://schemas.openxmlformats.org/officeDocument/2006/relationships/image" Target="../media/image8.png"/><Relationship Id="rId9" Type="http://schemas.openxmlformats.org/officeDocument/2006/relationships/hyperlink" Target="https://www.interactive-minds.com/eye-tracking/assistive-technology" TargetMode="External"/><Relationship Id="rId5" Type="http://schemas.openxmlformats.org/officeDocument/2006/relationships/image" Target="../media/image1.png"/><Relationship Id="rId6" Type="http://schemas.openxmlformats.org/officeDocument/2006/relationships/hyperlink" Target="http://usabilitynews.org/services/eye-tracking/" TargetMode="External"/><Relationship Id="rId7" Type="http://schemas.openxmlformats.org/officeDocument/2006/relationships/hyperlink" Target="http://usabilitynews.org/services/eye-tracking/" TargetMode="External"/><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0" l="0" r="0" t="0"/>
          <a:stretch/>
        </p:blipFill>
        <p:spPr>
          <a:xfrm>
            <a:off x="0" y="1366154"/>
            <a:ext cx="9143996" cy="3771927"/>
          </a:xfrm>
          <a:prstGeom prst="rect">
            <a:avLst/>
          </a:prstGeom>
          <a:noFill/>
          <a:ln>
            <a:noFill/>
          </a:ln>
        </p:spPr>
      </p:pic>
      <p:sp>
        <p:nvSpPr>
          <p:cNvPr id="86" name="Shape 86"/>
          <p:cNvSpPr txBox="1"/>
          <p:nvPr>
            <p:ph type="ctrTitle"/>
          </p:nvPr>
        </p:nvSpPr>
        <p:spPr>
          <a:xfrm>
            <a:off x="643225" y="1806122"/>
            <a:ext cx="8222100" cy="838800"/>
          </a:xfrm>
          <a:prstGeom prst="rect">
            <a:avLst/>
          </a:prstGeom>
          <a:noFill/>
          <a:ln>
            <a:noFill/>
          </a:ln>
        </p:spPr>
        <p:txBody>
          <a:bodyPr anchorCtr="0" anchor="b" bIns="91425" lIns="91425" rIns="91425" wrap="square" tIns="91425">
            <a:noAutofit/>
          </a:bodyPr>
          <a:lstStyle/>
          <a:p>
            <a:pPr indent="-152400" lvl="0" marL="0" marR="0" rtl="0" algn="l">
              <a:lnSpc>
                <a:spcPct val="100000"/>
              </a:lnSpc>
              <a:spcBef>
                <a:spcPts val="0"/>
              </a:spcBef>
              <a:spcAft>
                <a:spcPts val="0"/>
              </a:spcAft>
              <a:buClr>
                <a:schemeClr val="lt1"/>
              </a:buClr>
              <a:buSzPts val="2400"/>
              <a:buFont typeface="Roboto"/>
              <a:buNone/>
            </a:pPr>
            <a:r>
              <a:rPr b="0" i="0" lang="en" sz="2400" u="none" cap="none" strike="noStrike">
                <a:solidFill>
                  <a:schemeClr val="lt1"/>
                </a:solidFill>
                <a:latin typeface="Roboto"/>
                <a:ea typeface="Roboto"/>
                <a:cs typeface="Roboto"/>
                <a:sym typeface="Roboto"/>
              </a:rPr>
              <a:t>Night Fox：</a:t>
            </a:r>
          </a:p>
          <a:p>
            <a:pPr indent="-152400" lvl="0" marL="0" marR="0" rtl="0" algn="l">
              <a:lnSpc>
                <a:spcPct val="100000"/>
              </a:lnSpc>
              <a:spcBef>
                <a:spcPts val="0"/>
              </a:spcBef>
              <a:spcAft>
                <a:spcPts val="0"/>
              </a:spcAft>
              <a:buClr>
                <a:schemeClr val="lt1"/>
              </a:buClr>
              <a:buSzPts val="2400"/>
              <a:buFont typeface="Roboto"/>
              <a:buNone/>
            </a:pPr>
            <a:r>
              <a:rPr b="0" i="0" lang="en" sz="2400" u="none" cap="none" strike="noStrike">
                <a:solidFill>
                  <a:schemeClr val="lt1"/>
                </a:solidFill>
                <a:latin typeface="Roboto"/>
                <a:ea typeface="Roboto"/>
                <a:cs typeface="Roboto"/>
                <a:sym typeface="Roboto"/>
              </a:rPr>
              <a:t>A Communication Assistant Application for Paralyzed People based on Eye tracking and Sketch Recognition</a:t>
            </a:r>
          </a:p>
        </p:txBody>
      </p:sp>
      <p:sp>
        <p:nvSpPr>
          <p:cNvPr id="87" name="Shape 87"/>
          <p:cNvSpPr txBox="1"/>
          <p:nvPr>
            <p:ph idx="1" type="subTitle"/>
          </p:nvPr>
        </p:nvSpPr>
        <p:spPr>
          <a:xfrm>
            <a:off x="703225" y="3297000"/>
            <a:ext cx="8162100" cy="11301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chemeClr val="lt1"/>
              </a:buClr>
              <a:buSzPts val="1800"/>
              <a:buFont typeface="Roboto"/>
              <a:buNone/>
            </a:pPr>
            <a:r>
              <a:rPr lang="en" sz="1800"/>
              <a:t>Final project for CSCE 624 Sketch Recognition</a:t>
            </a:r>
          </a:p>
          <a:p>
            <a:pPr indent="-114300" lvl="0" marL="0" marR="0" rtl="0" algn="l">
              <a:lnSpc>
                <a:spcPct val="100000"/>
              </a:lnSpc>
              <a:spcBef>
                <a:spcPts val="0"/>
              </a:spcBef>
              <a:spcAft>
                <a:spcPts val="0"/>
              </a:spcAft>
              <a:buClr>
                <a:schemeClr val="lt1"/>
              </a:buClr>
              <a:buSzPts val="1800"/>
              <a:buFont typeface="Roboto"/>
              <a:buNone/>
            </a:pPr>
            <a:r>
              <a:rPr b="0" i="0" lang="en" sz="1800" u="none" cap="none" strike="noStrike">
                <a:solidFill>
                  <a:schemeClr val="lt1"/>
                </a:solidFill>
                <a:latin typeface="Roboto"/>
                <a:ea typeface="Roboto"/>
                <a:cs typeface="Roboto"/>
                <a:sym typeface="Roboto"/>
              </a:rPr>
              <a:t>Bing Jiang, Chao Gu, Qiancheng Liu, Aniket Bonde</a:t>
            </a:r>
            <a:r>
              <a:rPr lang="en" sz="1800"/>
              <a:t>, Paul Taele, Tracy Hammond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pic>
        <p:nvPicPr>
          <p:cNvPr id="92" name="Shape 92"/>
          <p:cNvPicPr preferRelativeResize="0"/>
          <p:nvPr/>
        </p:nvPicPr>
        <p:blipFill rotWithShape="1">
          <a:blip r:embed="rId3">
            <a:alphaModFix/>
          </a:blip>
          <a:srcRect b="0" l="0" r="0" t="0"/>
          <a:stretch/>
        </p:blipFill>
        <p:spPr>
          <a:xfrm>
            <a:off x="0" y="1366154"/>
            <a:ext cx="9143994" cy="3771927"/>
          </a:xfrm>
          <a:prstGeom prst="rect">
            <a:avLst/>
          </a:prstGeom>
          <a:noFill/>
          <a:ln>
            <a:noFill/>
          </a:ln>
        </p:spPr>
      </p:pic>
      <p:sp>
        <p:nvSpPr>
          <p:cNvPr id="93" name="Shape 93"/>
          <p:cNvSpPr txBox="1"/>
          <p:nvPr>
            <p:ph type="ctrTitle"/>
          </p:nvPr>
        </p:nvSpPr>
        <p:spPr>
          <a:xfrm>
            <a:off x="643225" y="1806122"/>
            <a:ext cx="8222100" cy="838800"/>
          </a:xfrm>
          <a:prstGeom prst="rect">
            <a:avLst/>
          </a:prstGeom>
          <a:noFill/>
          <a:ln>
            <a:noFill/>
          </a:ln>
        </p:spPr>
        <p:txBody>
          <a:bodyPr anchorCtr="0" anchor="b" bIns="91425" lIns="91425" rIns="91425" wrap="square" tIns="91425">
            <a:noAutofit/>
          </a:bodyPr>
          <a:lstStyle/>
          <a:p>
            <a:pPr indent="-152400" lvl="0" marL="0" marR="0" rtl="0" algn="l">
              <a:lnSpc>
                <a:spcPct val="100000"/>
              </a:lnSpc>
              <a:spcBef>
                <a:spcPts val="0"/>
              </a:spcBef>
              <a:spcAft>
                <a:spcPts val="0"/>
              </a:spcAft>
              <a:buClr>
                <a:schemeClr val="lt1"/>
              </a:buClr>
              <a:buSzPts val="2400"/>
              <a:buFont typeface="Roboto"/>
              <a:buNone/>
            </a:pPr>
            <a:r>
              <a:rPr b="0" i="0" lang="en" sz="2400" u="none" cap="none" strike="noStrike">
                <a:solidFill>
                  <a:schemeClr val="lt1"/>
                </a:solidFill>
                <a:latin typeface="Roboto"/>
                <a:ea typeface="Roboto"/>
                <a:cs typeface="Roboto"/>
                <a:sym typeface="Roboto"/>
              </a:rPr>
              <a:t>Night Fox：</a:t>
            </a:r>
          </a:p>
          <a:p>
            <a:pPr indent="-152400" lvl="0" marL="0" marR="0" rtl="0" algn="l">
              <a:lnSpc>
                <a:spcPct val="100000"/>
              </a:lnSpc>
              <a:spcBef>
                <a:spcPts val="0"/>
              </a:spcBef>
              <a:spcAft>
                <a:spcPts val="0"/>
              </a:spcAft>
              <a:buClr>
                <a:schemeClr val="lt1"/>
              </a:buClr>
              <a:buSzPts val="2400"/>
              <a:buFont typeface="Roboto"/>
              <a:buNone/>
            </a:pPr>
            <a:r>
              <a:rPr b="0" i="0" lang="en" sz="2400" u="none" cap="none" strike="noStrike">
                <a:solidFill>
                  <a:schemeClr val="lt1"/>
                </a:solidFill>
                <a:latin typeface="Roboto"/>
                <a:ea typeface="Roboto"/>
                <a:cs typeface="Roboto"/>
                <a:sym typeface="Roboto"/>
              </a:rPr>
              <a:t>A Communication Assistant Application for Paralyzed People based on Eye tracking and Sketch Recognition</a:t>
            </a:r>
          </a:p>
        </p:txBody>
      </p:sp>
      <p:sp>
        <p:nvSpPr>
          <p:cNvPr id="94" name="Shape 94"/>
          <p:cNvSpPr txBox="1"/>
          <p:nvPr>
            <p:ph idx="1" type="subTitle"/>
          </p:nvPr>
        </p:nvSpPr>
        <p:spPr>
          <a:xfrm>
            <a:off x="703225" y="3297000"/>
            <a:ext cx="8162100" cy="1130100"/>
          </a:xfrm>
          <a:prstGeom prst="rect">
            <a:avLst/>
          </a:prstGeom>
          <a:noFill/>
          <a:ln>
            <a:noFill/>
          </a:ln>
        </p:spPr>
        <p:txBody>
          <a:bodyPr anchorCtr="0" anchor="t" bIns="91425" lIns="91425" rIns="91425" wrap="square" tIns="91425">
            <a:noAutofit/>
          </a:bodyPr>
          <a:lstStyle/>
          <a:p>
            <a:pPr indent="-114300" lvl="0" marL="0" marR="0" rtl="0" algn="l">
              <a:lnSpc>
                <a:spcPct val="100000"/>
              </a:lnSpc>
              <a:spcBef>
                <a:spcPts val="0"/>
              </a:spcBef>
              <a:spcAft>
                <a:spcPts val="0"/>
              </a:spcAft>
              <a:buClr>
                <a:schemeClr val="lt1"/>
              </a:buClr>
              <a:buSzPts val="1800"/>
              <a:buFont typeface="Roboto"/>
              <a:buNone/>
            </a:pPr>
            <a:r>
              <a:rPr lang="en" sz="1800"/>
              <a:t>Final project for CSCE 624 Sketch Recognition</a:t>
            </a:r>
          </a:p>
          <a:p>
            <a:pPr indent="-114300" lvl="0" marL="0" marR="0" rtl="0" algn="l">
              <a:lnSpc>
                <a:spcPct val="100000"/>
              </a:lnSpc>
              <a:spcBef>
                <a:spcPts val="0"/>
              </a:spcBef>
              <a:spcAft>
                <a:spcPts val="0"/>
              </a:spcAft>
              <a:buClr>
                <a:schemeClr val="lt1"/>
              </a:buClr>
              <a:buSzPts val="1800"/>
              <a:buFont typeface="Roboto"/>
              <a:buNone/>
            </a:pPr>
            <a:r>
              <a:rPr b="0" i="0" lang="en" sz="1800" u="none" cap="none" strike="noStrike">
                <a:solidFill>
                  <a:schemeClr val="lt1"/>
                </a:solidFill>
                <a:latin typeface="Roboto"/>
                <a:ea typeface="Roboto"/>
                <a:cs typeface="Roboto"/>
                <a:sym typeface="Roboto"/>
              </a:rPr>
              <a:t>Bing Jiang, Chao Gu, Qiancheng Liu, Aniket Bonde</a:t>
            </a:r>
            <a:r>
              <a:rPr lang="en" sz="1800"/>
              <a:t>, Paul Taele, Tracy Hammond</a:t>
            </a:r>
          </a:p>
        </p:txBody>
      </p:sp>
      <p:pic>
        <p:nvPicPr>
          <p:cNvPr id="95" name="Shape 95"/>
          <p:cNvPicPr preferRelativeResize="0"/>
          <p:nvPr/>
        </p:nvPicPr>
        <p:blipFill>
          <a:blip r:embed="rId4">
            <a:alphaModFix/>
          </a:blip>
          <a:stretch>
            <a:fillRect/>
          </a:stretch>
        </p:blipFill>
        <p:spPr>
          <a:xfrm>
            <a:off x="2312875" y="231860"/>
            <a:ext cx="6654225" cy="442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10000"/>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b="0" i="0" lang="en" sz="3000" u="none" cap="none" strike="noStrike">
                <a:solidFill>
                  <a:schemeClr val="dk1"/>
                </a:solidFill>
                <a:latin typeface="Roboto"/>
                <a:ea typeface="Roboto"/>
                <a:cs typeface="Roboto"/>
                <a:sym typeface="Roboto"/>
              </a:rPr>
              <a:t>Current Context</a:t>
            </a:r>
          </a:p>
        </p:txBody>
      </p:sp>
      <p:sp>
        <p:nvSpPr>
          <p:cNvPr id="101" name="Shape 101"/>
          <p:cNvSpPr txBox="1"/>
          <p:nvPr>
            <p:ph idx="1" type="body"/>
          </p:nvPr>
        </p:nvSpPr>
        <p:spPr>
          <a:xfrm>
            <a:off x="311700" y="1229875"/>
            <a:ext cx="8520600" cy="33390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Help people with hands disability</a:t>
            </a:r>
          </a:p>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Improve life experience</a:t>
            </a:r>
            <a:r>
              <a:rPr b="0" i="0" lang="en" sz="1100" u="none" cap="none" strike="noStrike">
                <a:solidFill>
                  <a:srgbClr val="000000"/>
                </a:solidFill>
                <a:latin typeface="Arial"/>
                <a:ea typeface="Arial"/>
                <a:cs typeface="Arial"/>
                <a:sym typeface="Arial"/>
              </a:rPr>
              <a:t>.</a:t>
            </a:r>
          </a:p>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Apply sketch recognition</a:t>
            </a:r>
          </a:p>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Eye tracker</a:t>
            </a:r>
          </a:p>
          <a:p>
            <a:pPr indent="-114300" lvl="0" marL="0" marR="0" rtl="0" algn="l">
              <a:lnSpc>
                <a:spcPct val="115000"/>
              </a:lnSpc>
              <a:spcBef>
                <a:spcPts val="1600"/>
              </a:spcBef>
              <a:spcAft>
                <a:spcPts val="0"/>
              </a:spcAft>
              <a:buClr>
                <a:schemeClr val="dk2"/>
              </a:buClr>
              <a:buSzPts val="1800"/>
              <a:buFont typeface="Roboto"/>
              <a:buNone/>
            </a:pPr>
            <a:r>
              <a:t/>
            </a:r>
            <a:endParaRPr b="0" i="0" sz="1800" u="none" cap="none" strike="noStrike">
              <a:solidFill>
                <a:schemeClr val="dk2"/>
              </a:solidFill>
              <a:latin typeface="Roboto"/>
              <a:ea typeface="Roboto"/>
              <a:cs typeface="Roboto"/>
              <a:sym typeface="Roboto"/>
            </a:endParaRPr>
          </a:p>
        </p:txBody>
      </p:sp>
      <p:sp>
        <p:nvSpPr>
          <p:cNvPr id="102" name="Shape 102"/>
          <p:cNvSpPr txBox="1"/>
          <p:nvPr/>
        </p:nvSpPr>
        <p:spPr>
          <a:xfrm>
            <a:off x="5026075" y="111300"/>
            <a:ext cx="3455700" cy="738600"/>
          </a:xfrm>
          <a:prstGeom prst="rect">
            <a:avLst/>
          </a:prstGeom>
          <a:noFill/>
          <a:ln>
            <a:noFill/>
          </a:ln>
        </p:spPr>
        <p:txBody>
          <a:bodyPr anchorCtr="0" anchor="ctr" bIns="91425" lIns="91425" rIns="91425" wrap="square" tIns="91425">
            <a:noAutofit/>
          </a:bodyPr>
          <a:lstStyle/>
          <a:p>
            <a:pPr indent="-111125" lvl="0" marL="0" marR="0" rtl="0" algn="l">
              <a:lnSpc>
                <a:spcPct val="104347"/>
              </a:lnSpc>
              <a:spcBef>
                <a:spcPts val="0"/>
              </a:spcBef>
              <a:spcAft>
                <a:spcPts val="0"/>
              </a:spcAft>
              <a:buClr>
                <a:srgbClr val="505050"/>
              </a:buClr>
              <a:buSzPts val="1750"/>
              <a:buFont typeface="Arial"/>
              <a:buNone/>
            </a:pPr>
            <a:r>
              <a:rPr b="1" i="0" lang="en" sz="1750" u="none" cap="none" strike="noStrike">
                <a:solidFill>
                  <a:srgbClr val="505050"/>
                </a:solidFill>
                <a:latin typeface="Arial"/>
                <a:ea typeface="Arial"/>
                <a:cs typeface="Arial"/>
                <a:sym typeface="Arial"/>
              </a:rPr>
              <a:t>Predicting observers’ task from eye movement patterns</a:t>
            </a:r>
          </a:p>
        </p:txBody>
      </p:sp>
      <p:pic>
        <p:nvPicPr>
          <p:cNvPr id="103" name="Shape 103"/>
          <p:cNvPicPr preferRelativeResize="0"/>
          <p:nvPr/>
        </p:nvPicPr>
        <p:blipFill rotWithShape="1">
          <a:blip r:embed="rId3">
            <a:alphaModFix/>
          </a:blip>
          <a:srcRect b="0" l="0" r="0" t="0"/>
          <a:stretch/>
        </p:blipFill>
        <p:spPr>
          <a:xfrm>
            <a:off x="5332575" y="744849"/>
            <a:ext cx="3257305" cy="1316427"/>
          </a:xfrm>
          <a:prstGeom prst="rect">
            <a:avLst/>
          </a:prstGeom>
          <a:noFill/>
          <a:ln>
            <a:noFill/>
          </a:ln>
        </p:spPr>
      </p:pic>
      <p:pic>
        <p:nvPicPr>
          <p:cNvPr id="104" name="Shape 104"/>
          <p:cNvPicPr preferRelativeResize="0"/>
          <p:nvPr/>
        </p:nvPicPr>
        <p:blipFill rotWithShape="1">
          <a:blip r:embed="rId4">
            <a:alphaModFix/>
          </a:blip>
          <a:srcRect b="0" l="0" r="0" t="0"/>
          <a:stretch/>
        </p:blipFill>
        <p:spPr>
          <a:xfrm>
            <a:off x="5026063" y="2245600"/>
            <a:ext cx="3033191" cy="26265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379100"/>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lang="en"/>
              <a:t>Motivation</a:t>
            </a:r>
          </a:p>
          <a:p>
            <a:pPr indent="-190500" lvl="0" marL="0" marR="0" rtl="0" algn="l">
              <a:lnSpc>
                <a:spcPct val="100000"/>
              </a:lnSpc>
              <a:spcBef>
                <a:spcPts val="0"/>
              </a:spcBef>
              <a:spcAft>
                <a:spcPts val="0"/>
              </a:spcAft>
              <a:buClr>
                <a:schemeClr val="dk1"/>
              </a:buClr>
              <a:buSzPts val="3000"/>
              <a:buFont typeface="Roboto"/>
              <a:buNone/>
            </a:pPr>
            <a:r>
              <a:t/>
            </a:r>
            <a:endParaRPr b="0" i="0" sz="3000" u="none" cap="none" strike="noStrike">
              <a:solidFill>
                <a:schemeClr val="dk1"/>
              </a:solidFill>
              <a:latin typeface="Roboto"/>
              <a:ea typeface="Roboto"/>
              <a:cs typeface="Roboto"/>
              <a:sym typeface="Roboto"/>
            </a:endParaRPr>
          </a:p>
          <a:p>
            <a:pPr indent="-190500" lvl="0" marL="0" marR="0" rtl="0" algn="l">
              <a:lnSpc>
                <a:spcPct val="100000"/>
              </a:lnSpc>
              <a:spcBef>
                <a:spcPts val="0"/>
              </a:spcBef>
              <a:spcAft>
                <a:spcPts val="0"/>
              </a:spcAft>
              <a:buClr>
                <a:schemeClr val="dk1"/>
              </a:buClr>
              <a:buSzPts val="3000"/>
              <a:buFont typeface="Roboto"/>
              <a:buNone/>
            </a:pPr>
            <a:r>
              <a:t/>
            </a:r>
            <a:endParaRPr b="0" i="0" sz="3000" u="none" cap="none" strike="noStrike">
              <a:solidFill>
                <a:schemeClr val="dk1"/>
              </a:solidFill>
              <a:latin typeface="Roboto"/>
              <a:ea typeface="Roboto"/>
              <a:cs typeface="Roboto"/>
              <a:sym typeface="Roboto"/>
            </a:endParaRPr>
          </a:p>
        </p:txBody>
      </p:sp>
      <p:sp>
        <p:nvSpPr>
          <p:cNvPr id="110" name="Shape 110"/>
          <p:cNvSpPr txBox="1"/>
          <p:nvPr>
            <p:ph idx="1" type="body"/>
          </p:nvPr>
        </p:nvSpPr>
        <p:spPr>
          <a:xfrm>
            <a:off x="280800" y="1017800"/>
            <a:ext cx="8685300" cy="37125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dk2"/>
              </a:buClr>
              <a:buSzPts val="1800"/>
              <a:buFont typeface="Roboto"/>
              <a:buChar char="●"/>
            </a:pPr>
            <a:r>
              <a:rPr b="0" i="0" lang="en" u="none" cap="none" strike="noStrike">
                <a:solidFill>
                  <a:schemeClr val="dk2"/>
                </a:solidFill>
                <a:latin typeface="Roboto"/>
                <a:ea typeface="Roboto"/>
                <a:cs typeface="Roboto"/>
                <a:sym typeface="Roboto"/>
              </a:rPr>
              <a:t>Tracking eye movement is widely used in Cognitive Research, Medical Service, and many other areas. </a:t>
            </a:r>
          </a:p>
          <a:p>
            <a:pPr indent="-69850" lvl="0" marL="0" marR="0" rtl="0" algn="l">
              <a:lnSpc>
                <a:spcPct val="115000"/>
              </a:lnSpc>
              <a:spcBef>
                <a:spcPts val="1600"/>
              </a:spcBef>
              <a:spcAft>
                <a:spcPts val="0"/>
              </a:spcAft>
              <a:buClr>
                <a:schemeClr val="dk2"/>
              </a:buClr>
              <a:buSzPts val="1100"/>
              <a:buFont typeface="Roboto"/>
              <a:buNone/>
            </a:pPr>
            <a:r>
              <a:rPr b="1" i="0" lang="en" u="none" cap="none" strike="noStrike">
                <a:solidFill>
                  <a:schemeClr val="dk2"/>
                </a:solidFill>
                <a:latin typeface="Roboto"/>
                <a:ea typeface="Roboto"/>
                <a:cs typeface="Roboto"/>
                <a:sym typeface="Roboto"/>
              </a:rPr>
              <a:t>Why it’s not good?</a:t>
            </a:r>
          </a:p>
          <a:p>
            <a:pPr indent="-342900" lvl="0" marL="457200" marR="0" rtl="0" algn="l">
              <a:lnSpc>
                <a:spcPct val="115000"/>
              </a:lnSpc>
              <a:spcBef>
                <a:spcPts val="1600"/>
              </a:spcBef>
              <a:spcAft>
                <a:spcPts val="0"/>
              </a:spcAft>
              <a:buClr>
                <a:schemeClr val="dk2"/>
              </a:buClr>
              <a:buSzPts val="1800"/>
              <a:buFont typeface="Roboto"/>
              <a:buChar char="●"/>
            </a:pPr>
            <a:r>
              <a:rPr b="0" i="0" lang="en" u="none" cap="none" strike="noStrike">
                <a:solidFill>
                  <a:schemeClr val="dk2"/>
                </a:solidFill>
                <a:latin typeface="Roboto"/>
                <a:ea typeface="Roboto"/>
                <a:cs typeface="Roboto"/>
                <a:sym typeface="Roboto"/>
              </a:rPr>
              <a:t>It’s expensive and its application is highly limited to several areas.</a:t>
            </a:r>
          </a:p>
          <a:p>
            <a:pPr indent="-69850" lvl="0" marL="0" marR="0" rtl="0" algn="l">
              <a:lnSpc>
                <a:spcPct val="115000"/>
              </a:lnSpc>
              <a:spcBef>
                <a:spcPts val="1600"/>
              </a:spcBef>
              <a:spcAft>
                <a:spcPts val="0"/>
              </a:spcAft>
              <a:buClr>
                <a:schemeClr val="dk2"/>
              </a:buClr>
              <a:buSzPts val="1100"/>
              <a:buFont typeface="Roboto"/>
              <a:buNone/>
            </a:pPr>
            <a:r>
              <a:rPr b="1" i="0" lang="en" u="none" cap="none" strike="noStrike">
                <a:solidFill>
                  <a:schemeClr val="dk2"/>
                </a:solidFill>
                <a:latin typeface="Roboto"/>
                <a:ea typeface="Roboto"/>
                <a:cs typeface="Roboto"/>
                <a:sym typeface="Roboto"/>
              </a:rPr>
              <a:t>Why it’s not solved?</a:t>
            </a:r>
          </a:p>
          <a:p>
            <a:pPr indent="-342900" lvl="0" marL="457200" marR="0" rtl="0" algn="l">
              <a:lnSpc>
                <a:spcPct val="115000"/>
              </a:lnSpc>
              <a:spcBef>
                <a:spcPts val="1600"/>
              </a:spcBef>
              <a:spcAft>
                <a:spcPts val="0"/>
              </a:spcAft>
              <a:buClr>
                <a:schemeClr val="dk2"/>
              </a:buClr>
              <a:buSzPts val="1800"/>
              <a:buFont typeface="Roboto"/>
              <a:buChar char="●"/>
            </a:pPr>
            <a:r>
              <a:rPr b="0" i="0" lang="en" u="none" cap="none" strike="noStrike">
                <a:solidFill>
                  <a:schemeClr val="dk2"/>
                </a:solidFill>
                <a:latin typeface="Roboto"/>
                <a:ea typeface="Roboto"/>
                <a:cs typeface="Roboto"/>
                <a:sym typeface="Roboto"/>
              </a:rPr>
              <a:t>The price is high due to the requirement of special camera. </a:t>
            </a:r>
          </a:p>
          <a:p>
            <a:pPr indent="-342900" lvl="0" marL="457200" marR="0" rtl="0" algn="l">
              <a:lnSpc>
                <a:spcPct val="115000"/>
              </a:lnSpc>
              <a:spcBef>
                <a:spcPts val="0"/>
              </a:spcBef>
              <a:spcAft>
                <a:spcPts val="0"/>
              </a:spcAft>
              <a:buClr>
                <a:schemeClr val="dk2"/>
              </a:buClr>
              <a:buSzPts val="1800"/>
              <a:buFont typeface="Roboto"/>
              <a:buChar char="●"/>
            </a:pPr>
            <a:r>
              <a:rPr b="0" i="0" lang="en" u="none" cap="none" strike="noStrike">
                <a:solidFill>
                  <a:schemeClr val="dk2"/>
                </a:solidFill>
                <a:latin typeface="Roboto"/>
                <a:ea typeface="Roboto"/>
                <a:cs typeface="Roboto"/>
                <a:sym typeface="Roboto"/>
              </a:rPr>
              <a:t>Applications based on eye tracking are not very common</a:t>
            </a:r>
          </a:p>
          <a:p>
            <a:pPr indent="-342900" lvl="0" marL="457200" marR="0" rtl="0" algn="l">
              <a:lnSpc>
                <a:spcPct val="115000"/>
              </a:lnSpc>
              <a:spcBef>
                <a:spcPts val="0"/>
              </a:spcBef>
              <a:spcAft>
                <a:spcPts val="0"/>
              </a:spcAft>
              <a:buClr>
                <a:schemeClr val="dk2"/>
              </a:buClr>
              <a:buSzPts val="1800"/>
              <a:buFont typeface="Roboto"/>
              <a:buChar char="●"/>
            </a:pPr>
            <a:r>
              <a:rPr b="0" i="0" lang="en" u="none" cap="none" strike="noStrike">
                <a:solidFill>
                  <a:schemeClr val="dk2"/>
                </a:solidFill>
                <a:latin typeface="Roboto"/>
                <a:ea typeface="Roboto"/>
                <a:cs typeface="Roboto"/>
                <a:sym typeface="Roboto"/>
              </a:rPr>
              <a:t>For some simple needs, such as eating, instead of typing in a word</a:t>
            </a:r>
            <a:r>
              <a:rPr lang="en"/>
              <a:t>                                  </a:t>
            </a:r>
            <a:r>
              <a:rPr b="0" i="0" lang="en" u="none" cap="none" strike="noStrike">
                <a:solidFill>
                  <a:schemeClr val="dk2"/>
                </a:solidFill>
                <a:latin typeface="Roboto"/>
                <a:ea typeface="Roboto"/>
                <a:cs typeface="Roboto"/>
                <a:sym typeface="Roboto"/>
              </a:rPr>
              <a:t>“</a:t>
            </a:r>
            <a:r>
              <a:rPr lang="en"/>
              <a:t>Hamburger</a:t>
            </a:r>
            <a:r>
              <a:rPr b="0" i="0" lang="en" u="none" cap="none" strike="noStrike">
                <a:solidFill>
                  <a:schemeClr val="dk2"/>
                </a:solidFill>
                <a:latin typeface="Roboto"/>
                <a:ea typeface="Roboto"/>
                <a:cs typeface="Roboto"/>
                <a:sym typeface="Roboto"/>
              </a:rPr>
              <a:t>” need to gaze </a:t>
            </a:r>
            <a:r>
              <a:rPr lang="en"/>
              <a:t>for some specific time</a:t>
            </a:r>
            <a:r>
              <a:rPr b="0" i="0" lang="en" u="none" cap="none" strike="noStrike">
                <a:solidFill>
                  <a:schemeClr val="dk2"/>
                </a:solidFill>
                <a:latin typeface="Roboto"/>
                <a:ea typeface="Roboto"/>
                <a:cs typeface="Roboto"/>
                <a:sym typeface="Roboto"/>
              </a:rPr>
              <a: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10000"/>
            <a:ext cx="8520600" cy="607800"/>
          </a:xfrm>
          <a:prstGeom prst="rect">
            <a:avLst/>
          </a:prstGeom>
        </p:spPr>
        <p:txBody>
          <a:bodyPr anchorCtr="0" anchor="t" bIns="91425" lIns="91425" rIns="91425" wrap="square" tIns="91425">
            <a:noAutofit/>
          </a:bodyPr>
          <a:lstStyle/>
          <a:p>
            <a:pPr indent="-190500" lvl="0" marL="0">
              <a:spcBef>
                <a:spcPts val="0"/>
              </a:spcBef>
              <a:buClr>
                <a:schemeClr val="dk1"/>
              </a:buClr>
              <a:buSzPts val="3000"/>
              <a:buFont typeface="Roboto"/>
              <a:buNone/>
            </a:pPr>
            <a:r>
              <a:rPr lang="en"/>
              <a:t>Problem Statement</a:t>
            </a:r>
          </a:p>
        </p:txBody>
      </p:sp>
      <p:sp>
        <p:nvSpPr>
          <p:cNvPr id="116" name="Shape 116"/>
          <p:cNvSpPr txBox="1"/>
          <p:nvPr/>
        </p:nvSpPr>
        <p:spPr>
          <a:xfrm>
            <a:off x="311700" y="1122925"/>
            <a:ext cx="2426400" cy="672900"/>
          </a:xfrm>
          <a:prstGeom prst="rect">
            <a:avLst/>
          </a:prstGeom>
          <a:noFill/>
          <a:ln>
            <a:noFill/>
          </a:ln>
        </p:spPr>
        <p:txBody>
          <a:bodyPr anchorCtr="0" anchor="ctr" bIns="91425" lIns="91425" rIns="91425" wrap="square" tIns="91425">
            <a:noAutofit/>
          </a:bodyPr>
          <a:lstStyle/>
          <a:p>
            <a:pPr indent="-69850" lvl="0" marL="0" marR="0" rtl="0" algn="l">
              <a:lnSpc>
                <a:spcPct val="100000"/>
              </a:lnSpc>
              <a:spcBef>
                <a:spcPts val="0"/>
              </a:spcBef>
              <a:spcAft>
                <a:spcPts val="0"/>
              </a:spcAft>
              <a:buClr>
                <a:srgbClr val="000000"/>
              </a:buClr>
              <a:buSzPts val="1100"/>
              <a:buFont typeface="Arial"/>
              <a:buNone/>
            </a:pPr>
            <a:r>
              <a:rPr b="0" i="0" lang="en" u="none" cap="none" strike="noStrike">
                <a:solidFill>
                  <a:srgbClr val="000000"/>
                </a:solidFill>
                <a:latin typeface="Arial"/>
                <a:ea typeface="Arial"/>
                <a:cs typeface="Arial"/>
                <a:sym typeface="Arial"/>
              </a:rPr>
              <a:t>1. Eye </a:t>
            </a:r>
            <a:r>
              <a:rPr b="0" i="0" lang="en" u="none" cap="none" strike="noStrike">
                <a:solidFill>
                  <a:schemeClr val="dk2"/>
                </a:solidFill>
                <a:latin typeface="Roboto"/>
                <a:ea typeface="Roboto"/>
                <a:cs typeface="Roboto"/>
                <a:sym typeface="Roboto"/>
              </a:rPr>
              <a:t>Tracking</a:t>
            </a:r>
            <a:r>
              <a:rPr b="0" i="0" lang="en" u="none" cap="none" strike="noStrike">
                <a:solidFill>
                  <a:srgbClr val="000000"/>
                </a:solidFill>
                <a:latin typeface="Arial"/>
                <a:ea typeface="Arial"/>
                <a:cs typeface="Arial"/>
                <a:sym typeface="Arial"/>
              </a:rPr>
              <a:t> for typing</a:t>
            </a:r>
            <a:r>
              <a:rPr b="0" i="0" lang="en" u="sng" cap="none" strike="noStrike">
                <a:solidFill>
                  <a:schemeClr val="hlink"/>
                </a:solidFill>
                <a:latin typeface="Arial"/>
                <a:ea typeface="Arial"/>
                <a:cs typeface="Arial"/>
                <a:sym typeface="Arial"/>
                <a:hlinkClick r:id="rId3"/>
              </a:rPr>
              <a:t> </a:t>
            </a:r>
          </a:p>
        </p:txBody>
      </p:sp>
      <p:pic>
        <p:nvPicPr>
          <p:cNvPr id="117" name="Shape 117"/>
          <p:cNvPicPr preferRelativeResize="0"/>
          <p:nvPr/>
        </p:nvPicPr>
        <p:blipFill rotWithShape="1">
          <a:blip r:embed="rId4">
            <a:alphaModFix/>
          </a:blip>
          <a:srcRect b="0" l="0" r="0" t="0"/>
          <a:stretch/>
        </p:blipFill>
        <p:spPr>
          <a:xfrm rot="5400000">
            <a:off x="603006" y="1556600"/>
            <a:ext cx="775050" cy="775050"/>
          </a:xfrm>
          <a:prstGeom prst="rect">
            <a:avLst/>
          </a:prstGeom>
          <a:noFill/>
          <a:ln>
            <a:noFill/>
          </a:ln>
        </p:spPr>
      </p:pic>
      <p:pic>
        <p:nvPicPr>
          <p:cNvPr id="118" name="Shape 118"/>
          <p:cNvPicPr preferRelativeResize="0"/>
          <p:nvPr/>
        </p:nvPicPr>
        <p:blipFill rotWithShape="1">
          <a:blip r:embed="rId5">
            <a:alphaModFix/>
          </a:blip>
          <a:srcRect b="0" l="0" r="0" t="0"/>
          <a:stretch/>
        </p:blipFill>
        <p:spPr>
          <a:xfrm>
            <a:off x="413650" y="2459200"/>
            <a:ext cx="1987450" cy="1490600"/>
          </a:xfrm>
          <a:prstGeom prst="rect">
            <a:avLst/>
          </a:prstGeom>
          <a:noFill/>
          <a:ln>
            <a:noFill/>
          </a:ln>
        </p:spPr>
      </p:pic>
      <p:sp>
        <p:nvSpPr>
          <p:cNvPr id="119" name="Shape 119"/>
          <p:cNvSpPr txBox="1"/>
          <p:nvPr/>
        </p:nvSpPr>
        <p:spPr>
          <a:xfrm>
            <a:off x="2738100" y="1255375"/>
            <a:ext cx="3008100" cy="577500"/>
          </a:xfrm>
          <a:prstGeom prst="rect">
            <a:avLst/>
          </a:prstGeom>
          <a:noFill/>
          <a:ln>
            <a:noFill/>
          </a:ln>
        </p:spPr>
        <p:txBody>
          <a:bodyPr anchorCtr="0" anchor="ctr" bIns="91425" lIns="91425" rIns="91425" wrap="square" tIns="91425">
            <a:noAutofit/>
          </a:bodyPr>
          <a:lstStyle/>
          <a:p>
            <a:pPr indent="-69850" lvl="0" marL="0" marR="0" rtl="0" algn="l">
              <a:lnSpc>
                <a:spcPct val="100000"/>
              </a:lnSpc>
              <a:spcBef>
                <a:spcPts val="0"/>
              </a:spcBef>
              <a:spcAft>
                <a:spcPts val="0"/>
              </a:spcAft>
              <a:buClr>
                <a:srgbClr val="000000"/>
              </a:buClr>
              <a:buSzPts val="1100"/>
              <a:buFont typeface="Arial"/>
              <a:buNone/>
            </a:pPr>
            <a:r>
              <a:rPr b="0" i="0" lang="en" u="none" cap="none" strike="noStrike">
                <a:solidFill>
                  <a:srgbClr val="000000"/>
                </a:solidFill>
                <a:latin typeface="Arial"/>
                <a:ea typeface="Arial"/>
                <a:cs typeface="Arial"/>
                <a:sym typeface="Arial"/>
              </a:rPr>
              <a:t>2. Eye Gaze for </a:t>
            </a:r>
            <a:r>
              <a:rPr b="0" i="0" lang="en" u="sng" cap="none" strike="noStrike">
                <a:solidFill>
                  <a:schemeClr val="hlink"/>
                </a:solidFill>
                <a:latin typeface="Arial"/>
                <a:ea typeface="Arial"/>
                <a:cs typeface="Arial"/>
                <a:sym typeface="Arial"/>
                <a:hlinkClick r:id="rId6"/>
              </a:rPr>
              <a:t>Software Usability</a:t>
            </a:r>
            <a:r>
              <a:rPr b="0" i="0" lang="en" sz="1100" u="sng" cap="none" strike="noStrike">
                <a:solidFill>
                  <a:schemeClr val="hlink"/>
                </a:solidFill>
                <a:latin typeface="Arial"/>
                <a:ea typeface="Arial"/>
                <a:cs typeface="Arial"/>
                <a:sym typeface="Arial"/>
                <a:hlinkClick r:id="rId7"/>
              </a:rPr>
              <a:t> </a:t>
            </a:r>
          </a:p>
        </p:txBody>
      </p:sp>
      <p:pic>
        <p:nvPicPr>
          <p:cNvPr id="120" name="Shape 120"/>
          <p:cNvPicPr preferRelativeResize="0"/>
          <p:nvPr/>
        </p:nvPicPr>
        <p:blipFill rotWithShape="1">
          <a:blip r:embed="rId8">
            <a:alphaModFix/>
          </a:blip>
          <a:srcRect b="0" l="0" r="0" t="0"/>
          <a:stretch/>
        </p:blipFill>
        <p:spPr>
          <a:xfrm>
            <a:off x="3086050" y="2545750"/>
            <a:ext cx="1986953" cy="1404050"/>
          </a:xfrm>
          <a:prstGeom prst="rect">
            <a:avLst/>
          </a:prstGeom>
          <a:noFill/>
          <a:ln>
            <a:noFill/>
          </a:ln>
        </p:spPr>
      </p:pic>
      <p:pic>
        <p:nvPicPr>
          <p:cNvPr id="121" name="Shape 121"/>
          <p:cNvPicPr preferRelativeResize="0"/>
          <p:nvPr/>
        </p:nvPicPr>
        <p:blipFill rotWithShape="1">
          <a:blip r:embed="rId4">
            <a:alphaModFix/>
          </a:blip>
          <a:srcRect b="0" l="0" r="0" t="0"/>
          <a:stretch/>
        </p:blipFill>
        <p:spPr>
          <a:xfrm rot="5400000">
            <a:off x="3447531" y="1684150"/>
            <a:ext cx="775050" cy="775050"/>
          </a:xfrm>
          <a:prstGeom prst="rect">
            <a:avLst/>
          </a:prstGeom>
          <a:noFill/>
          <a:ln>
            <a:noFill/>
          </a:ln>
        </p:spPr>
      </p:pic>
      <p:sp>
        <p:nvSpPr>
          <p:cNvPr id="122" name="Shape 122"/>
          <p:cNvSpPr txBox="1"/>
          <p:nvPr/>
        </p:nvSpPr>
        <p:spPr>
          <a:xfrm>
            <a:off x="5874825" y="1170025"/>
            <a:ext cx="2868300" cy="7482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rPr b="0" i="0" lang="en" u="none" cap="none" strike="noStrike">
                <a:solidFill>
                  <a:srgbClr val="000000"/>
                </a:solidFill>
                <a:latin typeface="Arial"/>
                <a:ea typeface="Arial"/>
                <a:cs typeface="Arial"/>
                <a:sym typeface="Arial"/>
              </a:rPr>
              <a:t>3.</a:t>
            </a:r>
            <a:r>
              <a:rPr lang="en"/>
              <a:t> </a:t>
            </a:r>
            <a:r>
              <a:rPr b="0" i="0" lang="en" u="sng" cap="none" strike="noStrike">
                <a:solidFill>
                  <a:schemeClr val="hlink"/>
                </a:solidFill>
                <a:latin typeface="Arial"/>
                <a:ea typeface="Arial"/>
                <a:cs typeface="Arial"/>
                <a:sym typeface="Arial"/>
                <a:hlinkClick r:id="rId9"/>
              </a:rPr>
              <a:t>Assistive technology, Eye tracking for disabled pati</a:t>
            </a:r>
            <a:r>
              <a:rPr b="0" i="0" lang="en" u="sng" cap="none" strike="noStrike">
                <a:solidFill>
                  <a:schemeClr val="accent5"/>
                </a:solidFill>
                <a:latin typeface="Arial"/>
                <a:ea typeface="Arial"/>
                <a:cs typeface="Arial"/>
                <a:sym typeface="Arial"/>
              </a:rPr>
              <a:t>ent</a:t>
            </a:r>
          </a:p>
        </p:txBody>
      </p:sp>
      <p:pic>
        <p:nvPicPr>
          <p:cNvPr id="123" name="Shape 123"/>
          <p:cNvPicPr preferRelativeResize="0"/>
          <p:nvPr/>
        </p:nvPicPr>
        <p:blipFill rotWithShape="1">
          <a:blip r:embed="rId10">
            <a:alphaModFix/>
          </a:blip>
          <a:srcRect b="0" l="0" r="0" t="0"/>
          <a:stretch/>
        </p:blipFill>
        <p:spPr>
          <a:xfrm>
            <a:off x="5999525" y="2541950"/>
            <a:ext cx="2488550" cy="1325102"/>
          </a:xfrm>
          <a:prstGeom prst="rect">
            <a:avLst/>
          </a:prstGeom>
          <a:noFill/>
          <a:ln>
            <a:noFill/>
          </a:ln>
        </p:spPr>
      </p:pic>
      <p:pic>
        <p:nvPicPr>
          <p:cNvPr id="124" name="Shape 124"/>
          <p:cNvPicPr preferRelativeResize="0"/>
          <p:nvPr/>
        </p:nvPicPr>
        <p:blipFill rotWithShape="1">
          <a:blip r:embed="rId4">
            <a:alphaModFix/>
          </a:blip>
          <a:srcRect b="0" l="0" r="0" t="0"/>
          <a:stretch/>
        </p:blipFill>
        <p:spPr>
          <a:xfrm rot="5400000">
            <a:off x="6433056" y="1766900"/>
            <a:ext cx="775050" cy="77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212175"/>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b="0" i="0" lang="en" sz="3000" u="none" cap="none" strike="noStrike">
                <a:solidFill>
                  <a:schemeClr val="dk1"/>
                </a:solidFill>
                <a:latin typeface="Roboto"/>
                <a:ea typeface="Roboto"/>
                <a:cs typeface="Roboto"/>
                <a:sym typeface="Roboto"/>
              </a:rPr>
              <a:t>Proposed Solution</a:t>
            </a:r>
          </a:p>
        </p:txBody>
      </p:sp>
      <p:sp>
        <p:nvSpPr>
          <p:cNvPr id="130" name="Shape 130"/>
          <p:cNvSpPr txBox="1"/>
          <p:nvPr>
            <p:ph idx="1" type="body"/>
          </p:nvPr>
        </p:nvSpPr>
        <p:spPr>
          <a:xfrm>
            <a:off x="249875" y="895900"/>
            <a:ext cx="5313900" cy="33390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Eye tracking coupled with Sketch Recognition to determine interests of paralyzed people</a:t>
            </a:r>
          </a:p>
          <a:p>
            <a:pPr indent="-342900" lvl="0" marL="457200" marR="0" rtl="0" algn="l">
              <a:lnSpc>
                <a:spcPct val="115000"/>
              </a:lnSpc>
              <a:spcBef>
                <a:spcPts val="0"/>
              </a:spcBef>
              <a:spcAft>
                <a:spcPts val="0"/>
              </a:spcAft>
              <a:buClr>
                <a:schemeClr val="dk2"/>
              </a:buClr>
              <a:buSzPts val="1800"/>
              <a:buFont typeface="Roboto"/>
              <a:buChar char="●"/>
            </a:pPr>
            <a:r>
              <a:rPr b="0" i="0" lang="en" sz="1800" u="none" cap="none" strike="noStrike">
                <a:solidFill>
                  <a:schemeClr val="dk2"/>
                </a:solidFill>
                <a:latin typeface="Roboto"/>
                <a:ea typeface="Roboto"/>
                <a:cs typeface="Roboto"/>
                <a:sym typeface="Roboto"/>
              </a:rPr>
              <a:t>Design a hands-free software as a service application to facilitate ease of use for disabled people.</a:t>
            </a:r>
          </a:p>
        </p:txBody>
      </p:sp>
      <p:pic>
        <p:nvPicPr>
          <p:cNvPr descr="project.jpg" id="131" name="Shape 131"/>
          <p:cNvPicPr preferRelativeResize="0"/>
          <p:nvPr/>
        </p:nvPicPr>
        <p:blipFill rotWithShape="1">
          <a:blip r:embed="rId3">
            <a:alphaModFix/>
          </a:blip>
          <a:srcRect b="0" l="0" r="0" t="0"/>
          <a:stretch/>
        </p:blipFill>
        <p:spPr>
          <a:xfrm>
            <a:off x="2888700" y="2553950"/>
            <a:ext cx="5924085" cy="1971314"/>
          </a:xfrm>
          <a:prstGeom prst="rect">
            <a:avLst/>
          </a:prstGeom>
          <a:noFill/>
          <a:ln>
            <a:noFill/>
          </a:ln>
        </p:spPr>
      </p:pic>
      <p:pic>
        <p:nvPicPr>
          <p:cNvPr id="132" name="Shape 132"/>
          <p:cNvPicPr preferRelativeResize="0"/>
          <p:nvPr/>
        </p:nvPicPr>
        <p:blipFill rotWithShape="1">
          <a:blip r:embed="rId4">
            <a:alphaModFix/>
          </a:blip>
          <a:srcRect b="0" l="0" r="0" t="0"/>
          <a:stretch/>
        </p:blipFill>
        <p:spPr>
          <a:xfrm>
            <a:off x="5010100" y="4234900"/>
            <a:ext cx="744959" cy="556499"/>
          </a:xfrm>
          <a:prstGeom prst="rect">
            <a:avLst/>
          </a:prstGeom>
          <a:noFill/>
          <a:ln>
            <a:noFill/>
          </a:ln>
        </p:spPr>
      </p:pic>
      <p:pic>
        <p:nvPicPr>
          <p:cNvPr id="133" name="Shape 133"/>
          <p:cNvPicPr preferRelativeResize="0"/>
          <p:nvPr/>
        </p:nvPicPr>
        <p:blipFill rotWithShape="1">
          <a:blip r:embed="rId5">
            <a:alphaModFix/>
          </a:blip>
          <a:srcRect b="0" l="0" r="0" t="0"/>
          <a:stretch/>
        </p:blipFill>
        <p:spPr>
          <a:xfrm>
            <a:off x="5786325" y="186025"/>
            <a:ext cx="2782075" cy="2014889"/>
          </a:xfrm>
          <a:prstGeom prst="rect">
            <a:avLst/>
          </a:prstGeom>
          <a:noFill/>
          <a:ln>
            <a:noFill/>
          </a:ln>
        </p:spPr>
      </p:pic>
      <p:pic>
        <p:nvPicPr>
          <p:cNvPr id="134" name="Shape 134"/>
          <p:cNvPicPr preferRelativeResize="0"/>
          <p:nvPr/>
        </p:nvPicPr>
        <p:blipFill rotWithShape="1">
          <a:blip r:embed="rId6">
            <a:alphaModFix/>
          </a:blip>
          <a:srcRect b="0" l="0" r="0" t="0"/>
          <a:stretch/>
        </p:blipFill>
        <p:spPr>
          <a:xfrm>
            <a:off x="5712850" y="2115388"/>
            <a:ext cx="824088" cy="824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10000"/>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b="0" i="0" lang="en" sz="3000" u="none" cap="none" strike="noStrike">
                <a:solidFill>
                  <a:schemeClr val="dk1"/>
                </a:solidFill>
                <a:latin typeface="Roboto"/>
                <a:ea typeface="Roboto"/>
                <a:cs typeface="Roboto"/>
                <a:sym typeface="Roboto"/>
              </a:rPr>
              <a:t>Solution Details</a:t>
            </a:r>
          </a:p>
        </p:txBody>
      </p:sp>
      <p:sp>
        <p:nvSpPr>
          <p:cNvPr id="140" name="Shape 140"/>
          <p:cNvSpPr txBox="1"/>
          <p:nvPr>
            <p:ph idx="1" type="body"/>
          </p:nvPr>
        </p:nvSpPr>
        <p:spPr>
          <a:xfrm>
            <a:off x="311700" y="1017800"/>
            <a:ext cx="5536200" cy="38928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i="0" lang="en" sz="1800" u="none" cap="none" strike="noStrike">
                <a:solidFill>
                  <a:srgbClr val="545454"/>
                </a:solidFill>
                <a:highlight>
                  <a:srgbClr val="FFFFFF"/>
                </a:highlight>
              </a:rPr>
              <a:t>Gather preliminarily eye movement with regular webcam</a:t>
            </a:r>
          </a:p>
          <a:p>
            <a:pPr indent="-317500" lvl="1" marL="914400" marR="0" rtl="0" algn="l">
              <a:lnSpc>
                <a:spcPct val="115000"/>
              </a:lnSpc>
              <a:spcBef>
                <a:spcPts val="0"/>
              </a:spcBef>
              <a:spcAft>
                <a:spcPts val="0"/>
              </a:spcAft>
              <a:buClr>
                <a:srgbClr val="545454"/>
              </a:buClr>
              <a:buSzPts val="1400"/>
              <a:buFont typeface="Roboto"/>
              <a:buChar char="○"/>
            </a:pPr>
            <a:r>
              <a:rPr b="0" i="0" lang="en" sz="1400" u="none" cap="none" strike="noStrike">
                <a:solidFill>
                  <a:srgbClr val="545454"/>
                </a:solidFill>
                <a:highlight>
                  <a:srgbClr val="FFFFFF"/>
                </a:highlight>
                <a:latin typeface="Roboto"/>
                <a:ea typeface="Roboto"/>
                <a:cs typeface="Roboto"/>
                <a:sym typeface="Roboto"/>
              </a:rPr>
              <a:t>Generate usable eye-sketching data based on eye movement</a:t>
            </a:r>
          </a:p>
          <a:p>
            <a:pPr indent="-342900" lvl="0" marL="457200" marR="0" rtl="0" algn="l">
              <a:lnSpc>
                <a:spcPct val="115000"/>
              </a:lnSpc>
              <a:spcBef>
                <a:spcPts val="0"/>
              </a:spcBef>
              <a:spcAft>
                <a:spcPts val="0"/>
              </a:spcAft>
              <a:buClr>
                <a:srgbClr val="545454"/>
              </a:buClr>
              <a:buSzPts val="1800"/>
              <a:buFont typeface="Roboto"/>
              <a:buChar char="●"/>
            </a:pPr>
            <a:r>
              <a:rPr i="0" lang="en" sz="1800" u="none" cap="none" strike="noStrike">
                <a:solidFill>
                  <a:srgbClr val="545454"/>
                </a:solidFill>
                <a:highlight>
                  <a:srgbClr val="FFFFFF"/>
                </a:highlight>
              </a:rPr>
              <a:t>Implement an web-based interface using HTML, CSS and Javascript</a:t>
            </a:r>
          </a:p>
          <a:p>
            <a:pPr indent="-342900" lvl="0" marL="457200" marR="0" rtl="0" algn="l">
              <a:lnSpc>
                <a:spcPct val="115000"/>
              </a:lnSpc>
              <a:spcBef>
                <a:spcPts val="0"/>
              </a:spcBef>
              <a:spcAft>
                <a:spcPts val="0"/>
              </a:spcAft>
              <a:buClr>
                <a:srgbClr val="545454"/>
              </a:buClr>
              <a:buSzPts val="1800"/>
              <a:buFont typeface="Roboto"/>
              <a:buChar char="●"/>
            </a:pPr>
            <a:r>
              <a:rPr i="0" lang="en" sz="1800" u="none" cap="none" strike="noStrike">
                <a:solidFill>
                  <a:srgbClr val="545454"/>
                </a:solidFill>
                <a:highlight>
                  <a:srgbClr val="FFFFFF"/>
                </a:highlight>
              </a:rPr>
              <a:t>Applying sketch recognition methods to match the eye movement path with items’ movement path</a:t>
            </a:r>
          </a:p>
          <a:p>
            <a:pPr indent="-317500" lvl="1" marL="914400" marR="0" rtl="0" algn="l">
              <a:lnSpc>
                <a:spcPct val="115000"/>
              </a:lnSpc>
              <a:spcBef>
                <a:spcPts val="0"/>
              </a:spcBef>
              <a:spcAft>
                <a:spcPts val="0"/>
              </a:spcAft>
              <a:buClr>
                <a:srgbClr val="545454"/>
              </a:buClr>
              <a:buSzPts val="1400"/>
              <a:buFont typeface="Roboto"/>
              <a:buChar char="○"/>
            </a:pPr>
            <a:r>
              <a:rPr b="0" i="0" lang="en" sz="1400" u="none" cap="none" strike="noStrike">
                <a:solidFill>
                  <a:srgbClr val="545454"/>
                </a:solidFill>
                <a:highlight>
                  <a:srgbClr val="FFFFFF"/>
                </a:highlight>
                <a:latin typeface="Roboto"/>
                <a:ea typeface="Roboto"/>
                <a:cs typeface="Roboto"/>
                <a:sym typeface="Roboto"/>
              </a:rPr>
              <a:t>Rubine’s features</a:t>
            </a:r>
          </a:p>
          <a:p>
            <a:pPr indent="-317500" lvl="1" marL="914400" marR="0" rtl="0" algn="l">
              <a:lnSpc>
                <a:spcPct val="115000"/>
              </a:lnSpc>
              <a:spcBef>
                <a:spcPts val="0"/>
              </a:spcBef>
              <a:spcAft>
                <a:spcPts val="0"/>
              </a:spcAft>
              <a:buClr>
                <a:srgbClr val="545454"/>
              </a:buClr>
              <a:buSzPts val="1400"/>
              <a:buFont typeface="Roboto"/>
              <a:buChar char="○"/>
            </a:pPr>
            <a:r>
              <a:rPr b="0" i="0" lang="en" sz="1400" u="none" cap="none" strike="noStrike">
                <a:solidFill>
                  <a:srgbClr val="545454"/>
                </a:solidFill>
                <a:highlight>
                  <a:srgbClr val="FFFFFF"/>
                </a:highlight>
                <a:latin typeface="Roboto"/>
                <a:ea typeface="Roboto"/>
                <a:cs typeface="Roboto"/>
                <a:sym typeface="Roboto"/>
              </a:rPr>
              <a:t>Resample and Template matching</a:t>
            </a:r>
          </a:p>
          <a:p>
            <a:pPr indent="-342900" lvl="0" marL="457200" marR="0" rtl="0" algn="l">
              <a:lnSpc>
                <a:spcPct val="115000"/>
              </a:lnSpc>
              <a:spcBef>
                <a:spcPts val="0"/>
              </a:spcBef>
              <a:spcAft>
                <a:spcPts val="0"/>
              </a:spcAft>
              <a:buClr>
                <a:srgbClr val="545454"/>
              </a:buClr>
              <a:buSzPts val="1800"/>
              <a:buFont typeface="Roboto"/>
              <a:buChar char="●"/>
            </a:pPr>
            <a:r>
              <a:rPr i="0" lang="en" sz="1800" u="none" cap="none" strike="noStrike">
                <a:solidFill>
                  <a:srgbClr val="545454"/>
                </a:solidFill>
                <a:highlight>
                  <a:srgbClr val="FFFFFF"/>
                </a:highlight>
              </a:rPr>
              <a:t>The system give user feedback or respond based on the result.</a:t>
            </a:r>
          </a:p>
        </p:txBody>
      </p:sp>
      <p:sp>
        <p:nvSpPr>
          <p:cNvPr id="141" name="Shape 141"/>
          <p:cNvSpPr txBox="1"/>
          <p:nvPr/>
        </p:nvSpPr>
        <p:spPr>
          <a:xfrm>
            <a:off x="6144000" y="504525"/>
            <a:ext cx="3000000" cy="1112700"/>
          </a:xfrm>
          <a:prstGeom prst="rect">
            <a:avLst/>
          </a:prstGeom>
          <a:noFill/>
          <a:ln>
            <a:noFill/>
          </a:ln>
        </p:spPr>
        <p:txBody>
          <a:bodyPr anchorCtr="0" anchor="ctr" bIns="91425" lIns="91425" rIns="91425" wrap="square" tIns="91425">
            <a:noAutofit/>
          </a:bodyPr>
          <a:lstStyle/>
          <a:p>
            <a:pPr indent="-76200" lvl="0" marL="0" marR="0" rtl="0" algn="l">
              <a:lnSpc>
                <a:spcPct val="110000"/>
              </a:lnSpc>
              <a:spcBef>
                <a:spcPts val="0"/>
              </a:spcBef>
              <a:spcAft>
                <a:spcPts val="0"/>
              </a:spcAft>
              <a:buClr>
                <a:srgbClr val="333333"/>
              </a:buClr>
              <a:buSzPts val="1200"/>
              <a:buFont typeface="Arial"/>
              <a:buNone/>
            </a:pPr>
            <a:r>
              <a:rPr b="1" i="0" lang="en" sz="1200" u="none" cap="none" strike="noStrike">
                <a:solidFill>
                  <a:srgbClr val="333333"/>
                </a:solidFill>
                <a:latin typeface="Arial"/>
                <a:ea typeface="Arial"/>
                <a:cs typeface="Arial"/>
                <a:sym typeface="Arial"/>
              </a:rPr>
              <a:t>WebGazer.js</a:t>
            </a:r>
          </a:p>
          <a:p>
            <a:pPr indent="-76200" lvl="0" marL="0" marR="0" rtl="0" algn="l">
              <a:lnSpc>
                <a:spcPct val="110000"/>
              </a:lnSpc>
              <a:spcBef>
                <a:spcPts val="3000"/>
              </a:spcBef>
              <a:spcAft>
                <a:spcPts val="0"/>
              </a:spcAft>
              <a:buClr>
                <a:srgbClr val="333333"/>
              </a:buClr>
              <a:buSzPts val="1200"/>
              <a:buFont typeface="Arial"/>
              <a:buNone/>
            </a:pPr>
            <a:r>
              <a:rPr b="1" i="0" lang="en" sz="1200" u="none" cap="none" strike="noStrike">
                <a:solidFill>
                  <a:srgbClr val="333333"/>
                </a:solidFill>
                <a:latin typeface="Arial"/>
                <a:ea typeface="Arial"/>
                <a:cs typeface="Arial"/>
                <a:sym typeface="Arial"/>
              </a:rPr>
              <a:t>Democratizing Webcam Eye Tracking on the Browser</a:t>
            </a:r>
          </a:p>
        </p:txBody>
      </p:sp>
      <p:pic>
        <p:nvPicPr>
          <p:cNvPr id="142" name="Shape 142"/>
          <p:cNvPicPr preferRelativeResize="0"/>
          <p:nvPr/>
        </p:nvPicPr>
        <p:blipFill rotWithShape="1">
          <a:blip r:embed="rId3">
            <a:alphaModFix/>
          </a:blip>
          <a:srcRect b="0" l="0" r="0" t="0"/>
          <a:stretch/>
        </p:blipFill>
        <p:spPr>
          <a:xfrm>
            <a:off x="6792375" y="1617225"/>
            <a:ext cx="1973889" cy="1562725"/>
          </a:xfrm>
          <a:prstGeom prst="rect">
            <a:avLst/>
          </a:prstGeom>
          <a:noFill/>
          <a:ln>
            <a:noFill/>
          </a:ln>
        </p:spPr>
      </p:pic>
      <p:pic>
        <p:nvPicPr>
          <p:cNvPr id="143" name="Shape 143"/>
          <p:cNvPicPr preferRelativeResize="0"/>
          <p:nvPr/>
        </p:nvPicPr>
        <p:blipFill rotWithShape="1">
          <a:blip r:embed="rId4">
            <a:alphaModFix/>
          </a:blip>
          <a:srcRect b="0" l="0" r="0" t="0"/>
          <a:stretch/>
        </p:blipFill>
        <p:spPr>
          <a:xfrm>
            <a:off x="5319900" y="1109313"/>
            <a:ext cx="824088" cy="824088"/>
          </a:xfrm>
          <a:prstGeom prst="rect">
            <a:avLst/>
          </a:prstGeom>
          <a:noFill/>
          <a:ln>
            <a:noFill/>
          </a:ln>
        </p:spPr>
      </p:pic>
      <p:pic>
        <p:nvPicPr>
          <p:cNvPr id="144" name="Shape 144"/>
          <p:cNvPicPr preferRelativeResize="0"/>
          <p:nvPr/>
        </p:nvPicPr>
        <p:blipFill rotWithShape="1">
          <a:blip r:embed="rId5">
            <a:alphaModFix/>
          </a:blip>
          <a:srcRect b="0" l="0" r="0" t="0"/>
          <a:stretch/>
        </p:blipFill>
        <p:spPr>
          <a:xfrm>
            <a:off x="6619763" y="3430575"/>
            <a:ext cx="1822075" cy="1319619"/>
          </a:xfrm>
          <a:prstGeom prst="rect">
            <a:avLst/>
          </a:prstGeom>
          <a:noFill/>
          <a:ln>
            <a:noFill/>
          </a:ln>
        </p:spPr>
      </p:pic>
      <p:pic>
        <p:nvPicPr>
          <p:cNvPr id="145" name="Shape 145"/>
          <p:cNvPicPr preferRelativeResize="0"/>
          <p:nvPr/>
        </p:nvPicPr>
        <p:blipFill rotWithShape="1">
          <a:blip r:embed="rId4">
            <a:alphaModFix/>
          </a:blip>
          <a:srcRect b="0" l="0" r="0" t="0"/>
          <a:stretch/>
        </p:blipFill>
        <p:spPr>
          <a:xfrm rot="5400000">
            <a:off x="5319897" y="2408047"/>
            <a:ext cx="1250905" cy="12509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10000"/>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b="0" i="0" lang="en" sz="3000" u="none" cap="none" strike="noStrike">
                <a:solidFill>
                  <a:schemeClr val="dk1"/>
                </a:solidFill>
                <a:latin typeface="Roboto"/>
                <a:ea typeface="Roboto"/>
                <a:cs typeface="Roboto"/>
                <a:sym typeface="Roboto"/>
              </a:rPr>
              <a:t>Planned Evaluation</a:t>
            </a:r>
          </a:p>
          <a:p>
            <a:pPr indent="-190500" lvl="0" marL="0" marR="0" rtl="0" algn="l">
              <a:lnSpc>
                <a:spcPct val="100000"/>
              </a:lnSpc>
              <a:spcBef>
                <a:spcPts val="0"/>
              </a:spcBef>
              <a:spcAft>
                <a:spcPts val="0"/>
              </a:spcAft>
              <a:buClr>
                <a:schemeClr val="dk1"/>
              </a:buClr>
              <a:buSzPts val="3000"/>
              <a:buFont typeface="Roboto"/>
              <a:buNone/>
            </a:pPr>
            <a:r>
              <a:t/>
            </a:r>
            <a:endParaRPr b="0" i="0" sz="3000" u="none" cap="none" strike="noStrike">
              <a:solidFill>
                <a:schemeClr val="dk1"/>
              </a:solidFill>
              <a:latin typeface="Roboto"/>
              <a:ea typeface="Roboto"/>
              <a:cs typeface="Roboto"/>
              <a:sym typeface="Roboto"/>
            </a:endParaRPr>
          </a:p>
        </p:txBody>
      </p:sp>
      <p:sp>
        <p:nvSpPr>
          <p:cNvPr id="151" name="Shape 151"/>
          <p:cNvSpPr txBox="1"/>
          <p:nvPr>
            <p:ph idx="1" type="body"/>
          </p:nvPr>
        </p:nvSpPr>
        <p:spPr>
          <a:xfrm>
            <a:off x="311700" y="1229875"/>
            <a:ext cx="8520600" cy="33390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dk2"/>
              </a:buClr>
              <a:buSzPts val="1800"/>
              <a:buFont typeface="Roboto"/>
              <a:buNone/>
            </a:pPr>
            <a:r>
              <a:rPr b="0" i="0" lang="en" sz="1800" u="none" cap="none" strike="noStrike">
                <a:solidFill>
                  <a:schemeClr val="dk2"/>
                </a:solidFill>
                <a:latin typeface="Roboto"/>
                <a:ea typeface="Roboto"/>
                <a:cs typeface="Roboto"/>
                <a:sym typeface="Roboto"/>
              </a:rPr>
              <a:t>We can test our recognition accuracy and the system performance in two steps:</a:t>
            </a:r>
          </a:p>
          <a:p>
            <a:pPr indent="-342900" lvl="0" marL="457200" marR="0" rtl="0" algn="l">
              <a:lnSpc>
                <a:spcPct val="115000"/>
              </a:lnSpc>
              <a:spcBef>
                <a:spcPts val="1600"/>
              </a:spcBef>
              <a:spcAft>
                <a:spcPts val="0"/>
              </a:spcAft>
              <a:buClr>
                <a:schemeClr val="dk2"/>
              </a:buClr>
              <a:buSzPts val="1800"/>
              <a:buFont typeface="Roboto"/>
              <a:buChar char="●"/>
            </a:pPr>
            <a:r>
              <a:rPr b="1" i="0" lang="en" sz="1800" u="none" cap="none" strike="noStrike">
                <a:solidFill>
                  <a:schemeClr val="dk2"/>
                </a:solidFill>
                <a:latin typeface="Roboto"/>
                <a:ea typeface="Roboto"/>
                <a:cs typeface="Roboto"/>
                <a:sym typeface="Roboto"/>
              </a:rPr>
              <a:t>Recognition accuracy</a:t>
            </a:r>
            <a:r>
              <a:rPr b="0" i="0" lang="en" sz="1800" u="none" cap="none" strike="noStrike">
                <a:solidFill>
                  <a:schemeClr val="dk2"/>
                </a:solidFill>
                <a:latin typeface="Roboto"/>
                <a:ea typeface="Roboto"/>
                <a:cs typeface="Roboto"/>
                <a:sym typeface="Roboto"/>
              </a:rPr>
              <a:t>: </a:t>
            </a:r>
          </a:p>
          <a:p>
            <a:pPr indent="-317500" lvl="1" marL="9144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whether the system can recognize user’s eye movement correctly </a:t>
            </a:r>
          </a:p>
          <a:p>
            <a:pPr indent="-317500" lvl="1" marL="9144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F-measure, accuracy</a:t>
            </a:r>
          </a:p>
          <a:p>
            <a:pPr indent="-342900" lvl="0" marL="457200" marR="0" rtl="0" algn="l">
              <a:lnSpc>
                <a:spcPct val="115000"/>
              </a:lnSpc>
              <a:spcBef>
                <a:spcPts val="0"/>
              </a:spcBef>
              <a:spcAft>
                <a:spcPts val="0"/>
              </a:spcAft>
              <a:buClr>
                <a:schemeClr val="dk2"/>
              </a:buClr>
              <a:buSzPts val="1800"/>
              <a:buFont typeface="Roboto"/>
              <a:buChar char="●"/>
            </a:pPr>
            <a:r>
              <a:rPr b="1" i="0" lang="en" sz="1800" u="none" cap="none" strike="noStrike">
                <a:solidFill>
                  <a:schemeClr val="dk2"/>
                </a:solidFill>
                <a:latin typeface="Roboto"/>
                <a:ea typeface="Roboto"/>
                <a:cs typeface="Roboto"/>
                <a:sym typeface="Roboto"/>
              </a:rPr>
              <a:t>System performance</a:t>
            </a:r>
            <a:r>
              <a:rPr b="0" i="0" lang="en" sz="1800" u="none" cap="none" strike="noStrike">
                <a:solidFill>
                  <a:schemeClr val="dk2"/>
                </a:solidFill>
                <a:latin typeface="Roboto"/>
                <a:ea typeface="Roboto"/>
                <a:cs typeface="Roboto"/>
                <a:sym typeface="Roboto"/>
              </a:rPr>
              <a:t>: </a:t>
            </a:r>
          </a:p>
          <a:p>
            <a:pPr indent="-317500" lvl="1" marL="9144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Whether it can and give the correct feedback or response in time.</a:t>
            </a:r>
          </a:p>
          <a:p>
            <a:pPr indent="-317500" lvl="1" marL="9144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Running time for recognition</a:t>
            </a:r>
          </a:p>
          <a:p>
            <a:pPr indent="-114300" lvl="0" marL="0" marR="0" rtl="0" algn="l">
              <a:lnSpc>
                <a:spcPct val="115000"/>
              </a:lnSpc>
              <a:spcBef>
                <a:spcPts val="1600"/>
              </a:spcBef>
              <a:spcAft>
                <a:spcPts val="0"/>
              </a:spcAft>
              <a:buClr>
                <a:schemeClr val="dk2"/>
              </a:buClr>
              <a:buSzPts val="1800"/>
              <a:buFont typeface="Roboto"/>
              <a:buNone/>
            </a:pPr>
            <a:r>
              <a:t/>
            </a:r>
            <a:endParaRPr b="0" i="0" sz="1800" u="none" cap="none" strike="noStrike">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10000"/>
            <a:ext cx="8520600" cy="607800"/>
          </a:xfrm>
          <a:prstGeom prst="rect">
            <a:avLst/>
          </a:prstGeom>
          <a:noFill/>
          <a:ln>
            <a:noFill/>
          </a:ln>
        </p:spPr>
        <p:txBody>
          <a:bodyPr anchorCtr="0" anchor="t" bIns="91425" lIns="91425" rIns="91425" wrap="square" tIns="91425">
            <a:noAutofit/>
          </a:bodyPr>
          <a:lstStyle/>
          <a:p>
            <a:pPr indent="-190500" lvl="0" marL="0" marR="0" rtl="0" algn="l">
              <a:lnSpc>
                <a:spcPct val="100000"/>
              </a:lnSpc>
              <a:spcBef>
                <a:spcPts val="0"/>
              </a:spcBef>
              <a:spcAft>
                <a:spcPts val="0"/>
              </a:spcAft>
              <a:buClr>
                <a:schemeClr val="dk1"/>
              </a:buClr>
              <a:buSzPts val="3000"/>
              <a:buFont typeface="Roboto"/>
              <a:buNone/>
            </a:pPr>
            <a:r>
              <a:rPr b="0" i="0" lang="en" sz="3000" u="none" cap="none" strike="noStrike">
                <a:solidFill>
                  <a:schemeClr val="dk1"/>
                </a:solidFill>
                <a:latin typeface="Roboto"/>
                <a:ea typeface="Roboto"/>
                <a:cs typeface="Roboto"/>
                <a:sym typeface="Roboto"/>
              </a:rPr>
              <a:t>Claimed Contributions</a:t>
            </a:r>
          </a:p>
        </p:txBody>
      </p:sp>
      <p:sp>
        <p:nvSpPr>
          <p:cNvPr id="157" name="Shape 157"/>
          <p:cNvSpPr txBox="1"/>
          <p:nvPr>
            <p:ph idx="1" type="body"/>
          </p:nvPr>
        </p:nvSpPr>
        <p:spPr>
          <a:xfrm>
            <a:off x="311700" y="1229875"/>
            <a:ext cx="8520600" cy="33390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contributions of our system is enabling paralyzed people to select items on the screen more effectively by tracking them with their eyes in a more intuitive way.</a:t>
            </a:r>
          </a:p>
          <a:p>
            <a:pPr indent="-342900" lvl="0" marL="457200" marR="0" rtl="0" algn="l">
              <a:lnSpc>
                <a:spcPct val="115000"/>
              </a:lnSpc>
              <a:spcBef>
                <a:spcPts val="0"/>
              </a:spcBef>
              <a:spcAft>
                <a:spcPts val="0"/>
              </a:spcAft>
              <a:buClr>
                <a:srgbClr val="000000"/>
              </a:buClr>
              <a:buSzPts val="1800"/>
              <a:buFont typeface="Arial"/>
              <a:buChar char="●"/>
            </a:pPr>
            <a:r>
              <a:rPr b="0" i="0" lang="en" sz="1800" u="none" cap="none" strike="noStrike">
                <a:solidFill>
                  <a:srgbClr val="000000"/>
                </a:solidFill>
                <a:latin typeface="Arial"/>
                <a:ea typeface="Arial"/>
                <a:cs typeface="Arial"/>
                <a:sym typeface="Arial"/>
              </a:rPr>
              <a:t>The contributions of our work is to expand the accessibility of more robust communication computing resources to people with paralysis.</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